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3.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4.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5.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6.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7.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8.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3" r:id="rId4"/>
    <p:sldMasterId id="2147483754" r:id="rId5"/>
    <p:sldMasterId id="2147483648" r:id="rId6"/>
    <p:sldMasterId id="2147483673" r:id="rId7"/>
    <p:sldMasterId id="2147483789" r:id="rId8"/>
    <p:sldMasterId id="2147483812" r:id="rId9"/>
    <p:sldMasterId id="2147483826" r:id="rId10"/>
    <p:sldMasterId id="2147483840" r:id="rId11"/>
    <p:sldMasterId id="2147483848" r:id="rId12"/>
  </p:sldMasterIdLst>
  <p:notesMasterIdLst>
    <p:notesMasterId r:id="rId79"/>
  </p:notesMasterIdLst>
  <p:sldIdLst>
    <p:sldId id="423" r:id="rId13"/>
    <p:sldId id="422" r:id="rId14"/>
    <p:sldId id="296" r:id="rId15"/>
    <p:sldId id="2147483310" r:id="rId16"/>
    <p:sldId id="300" r:id="rId17"/>
    <p:sldId id="301" r:id="rId18"/>
    <p:sldId id="303" r:id="rId19"/>
    <p:sldId id="302" r:id="rId20"/>
    <p:sldId id="2147483311" r:id="rId21"/>
    <p:sldId id="304" r:id="rId22"/>
    <p:sldId id="2147483312" r:id="rId23"/>
    <p:sldId id="2147483423" r:id="rId24"/>
    <p:sldId id="2147483320" r:id="rId25"/>
    <p:sldId id="2147483321" r:id="rId26"/>
    <p:sldId id="2147483322" r:id="rId27"/>
    <p:sldId id="2147483323" r:id="rId28"/>
    <p:sldId id="2147483324" r:id="rId29"/>
    <p:sldId id="2147483315" r:id="rId30"/>
    <p:sldId id="260" r:id="rId31"/>
    <p:sldId id="285" r:id="rId32"/>
    <p:sldId id="2147483431" r:id="rId33"/>
    <p:sldId id="2147483432" r:id="rId34"/>
    <p:sldId id="2147483433" r:id="rId35"/>
    <p:sldId id="2147483434" r:id="rId36"/>
    <p:sldId id="2147483435" r:id="rId37"/>
    <p:sldId id="2147483436" r:id="rId38"/>
    <p:sldId id="2147483424" r:id="rId39"/>
    <p:sldId id="258" r:id="rId40"/>
    <p:sldId id="298" r:id="rId41"/>
    <p:sldId id="2147483439" r:id="rId42"/>
    <p:sldId id="259" r:id="rId43"/>
    <p:sldId id="297" r:id="rId44"/>
    <p:sldId id="267" r:id="rId45"/>
    <p:sldId id="2147483425" r:id="rId46"/>
    <p:sldId id="2147483426" r:id="rId47"/>
    <p:sldId id="2147483427" r:id="rId48"/>
    <p:sldId id="2147483428" r:id="rId49"/>
    <p:sldId id="2147483429" r:id="rId50"/>
    <p:sldId id="2147483430" r:id="rId51"/>
    <p:sldId id="514" r:id="rId52"/>
    <p:sldId id="536" r:id="rId53"/>
    <p:sldId id="538" r:id="rId54"/>
    <p:sldId id="537" r:id="rId55"/>
    <p:sldId id="539" r:id="rId56"/>
    <p:sldId id="2147483386" r:id="rId57"/>
    <p:sldId id="295" r:id="rId58"/>
    <p:sldId id="2147483440" r:id="rId59"/>
    <p:sldId id="2147483441" r:id="rId60"/>
    <p:sldId id="2147483437" r:id="rId61"/>
    <p:sldId id="2147483438" r:id="rId62"/>
    <p:sldId id="2147483407" r:id="rId63"/>
    <p:sldId id="2147483406" r:id="rId64"/>
    <p:sldId id="2147483409" r:id="rId65"/>
    <p:sldId id="2147483410" r:id="rId66"/>
    <p:sldId id="2147483398" r:id="rId67"/>
    <p:sldId id="4159" r:id="rId68"/>
    <p:sldId id="257" r:id="rId69"/>
    <p:sldId id="2147483442" r:id="rId70"/>
    <p:sldId id="2147483421" r:id="rId71"/>
    <p:sldId id="2147483422" r:id="rId72"/>
    <p:sldId id="266" r:id="rId73"/>
    <p:sldId id="271" r:id="rId74"/>
    <p:sldId id="426" r:id="rId75"/>
    <p:sldId id="513" r:id="rId76"/>
    <p:sldId id="2147483402" r:id="rId77"/>
    <p:sldId id="421" r:id="rId7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E71BF0B-C2AB-FDA1-B3C3-1145AEFAFA7F}" name="Bland, Erica (VITA)" initials="BE(" userId="S::Erica.Bland@vita.virginia.gov::949b437b-b7d4-49e7-a48f-e3ad3af8dbf4" providerId="AD"/>
  <p188:author id="{E43BA855-B756-3E82-0701-A16507A4626C}" name="D'Souza, Sean (VITA)" initials="DS" userId="S::s.dsouza@vita.virginia.gov::45d9fd77-033a-48a3-b1f0-d30b0b42da70" providerId="AD"/>
  <p188:author id="{16A0025C-D6F4-0FD8-C18B-007FC93272A9}" name="Gaines, Bertina (VITA)" initials="GB(" userId="S::Bertina.Gaines@vita.virginia.gov::dbafa76f-dca1-4cb2-8219-87c5ad7ed8d2" providerId="AD"/>
  <p188:author id="{4477CF7C-0368-766E-80FF-50EDBF91709B}" name="Opolski, Johanna (VITA)" initials="JO" userId="S::Johanna.Opolski@vita.virginia.gov::d193368f-0db6-4ee9-844e-4a3185a057bb" providerId="AD"/>
  <p188:author id="{991B34B2-76CB-53F8-785F-AA327F873732}" name="Khadka, Rima (VITA)" initials="KR" userId="S::rima.khadka@vita.virginia.gov::ee21cd81-1612-44e6-9eab-cea5fa022064" providerId="AD"/>
  <p188:author id="{901A84F4-2C7A-8C23-21BB-D9E63641F9D9}" name="Harness, Victoria (VITA)" initials="HV" userId="S::victoria.harness@vita.virginia.gov::443eb29b-4f4e-4ab9-837b-9543dc774058"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0E1DD"/>
    <a:srgbClr val="FCD450"/>
    <a:srgbClr val="920075"/>
    <a:srgbClr val="91D8AE"/>
    <a:srgbClr val="005E6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2EFEEF2-1D5F-4E60-BA37-9F5A4EE1D3B1}" v="282" dt="2026-02-05T20:30:29.63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54" d="100"/>
          <a:sy n="54" d="100"/>
        </p:scale>
        <p:origin x="1124" y="8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4.xml"/><Relationship Id="rId21" Type="http://schemas.openxmlformats.org/officeDocument/2006/relationships/slide" Target="slides/slide9.xml"/><Relationship Id="rId42" Type="http://schemas.openxmlformats.org/officeDocument/2006/relationships/slide" Target="slides/slide30.xml"/><Relationship Id="rId47" Type="http://schemas.openxmlformats.org/officeDocument/2006/relationships/slide" Target="slides/slide35.xml"/><Relationship Id="rId63" Type="http://schemas.openxmlformats.org/officeDocument/2006/relationships/slide" Target="slides/slide51.xml"/><Relationship Id="rId68" Type="http://schemas.openxmlformats.org/officeDocument/2006/relationships/slide" Target="slides/slide56.xml"/><Relationship Id="rId84" Type="http://schemas.microsoft.com/office/2016/11/relationships/changesInfo" Target="changesInfos/changesInfo1.xml"/><Relationship Id="rId16" Type="http://schemas.openxmlformats.org/officeDocument/2006/relationships/slide" Target="slides/slide4.xml"/><Relationship Id="rId11" Type="http://schemas.openxmlformats.org/officeDocument/2006/relationships/slideMaster" Target="slideMasters/slideMaster8.xml"/><Relationship Id="rId32" Type="http://schemas.openxmlformats.org/officeDocument/2006/relationships/slide" Target="slides/slide20.xml"/><Relationship Id="rId37" Type="http://schemas.openxmlformats.org/officeDocument/2006/relationships/slide" Target="slides/slide25.xml"/><Relationship Id="rId53" Type="http://schemas.openxmlformats.org/officeDocument/2006/relationships/slide" Target="slides/slide41.xml"/><Relationship Id="rId58" Type="http://schemas.openxmlformats.org/officeDocument/2006/relationships/slide" Target="slides/slide46.xml"/><Relationship Id="rId74" Type="http://schemas.openxmlformats.org/officeDocument/2006/relationships/slide" Target="slides/slide62.xml"/><Relationship Id="rId79" Type="http://schemas.openxmlformats.org/officeDocument/2006/relationships/notesMaster" Target="notesMasters/notesMaster1.xml"/><Relationship Id="rId5" Type="http://schemas.openxmlformats.org/officeDocument/2006/relationships/slideMaster" Target="slideMasters/slideMaster2.xml"/><Relationship Id="rId19" Type="http://schemas.openxmlformats.org/officeDocument/2006/relationships/slide" Target="slides/slide7.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slide" Target="slides/slide18.xml"/><Relationship Id="rId35" Type="http://schemas.openxmlformats.org/officeDocument/2006/relationships/slide" Target="slides/slide23.xml"/><Relationship Id="rId43" Type="http://schemas.openxmlformats.org/officeDocument/2006/relationships/slide" Target="slides/slide31.xml"/><Relationship Id="rId48" Type="http://schemas.openxmlformats.org/officeDocument/2006/relationships/slide" Target="slides/slide36.xml"/><Relationship Id="rId56" Type="http://schemas.openxmlformats.org/officeDocument/2006/relationships/slide" Target="slides/slide44.xml"/><Relationship Id="rId64" Type="http://schemas.openxmlformats.org/officeDocument/2006/relationships/slide" Target="slides/slide52.xml"/><Relationship Id="rId69" Type="http://schemas.openxmlformats.org/officeDocument/2006/relationships/slide" Target="slides/slide57.xml"/><Relationship Id="rId77" Type="http://schemas.openxmlformats.org/officeDocument/2006/relationships/slide" Target="slides/slide65.xml"/><Relationship Id="rId8" Type="http://schemas.openxmlformats.org/officeDocument/2006/relationships/slideMaster" Target="slideMasters/slideMaster5.xml"/><Relationship Id="rId51" Type="http://schemas.openxmlformats.org/officeDocument/2006/relationships/slide" Target="slides/slide39.xml"/><Relationship Id="rId72" Type="http://schemas.openxmlformats.org/officeDocument/2006/relationships/slide" Target="slides/slide60.xml"/><Relationship Id="rId80" Type="http://schemas.openxmlformats.org/officeDocument/2006/relationships/presProps" Target="presProps.xml"/><Relationship Id="rId85" Type="http://schemas.microsoft.com/office/2015/10/relationships/revisionInfo" Target="revisionInfo.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slide" Target="slides/slide21.xml"/><Relationship Id="rId38" Type="http://schemas.openxmlformats.org/officeDocument/2006/relationships/slide" Target="slides/slide26.xml"/><Relationship Id="rId46" Type="http://schemas.openxmlformats.org/officeDocument/2006/relationships/slide" Target="slides/slide34.xml"/><Relationship Id="rId59" Type="http://schemas.openxmlformats.org/officeDocument/2006/relationships/slide" Target="slides/slide47.xml"/><Relationship Id="rId67" Type="http://schemas.openxmlformats.org/officeDocument/2006/relationships/slide" Target="slides/slide55.xml"/><Relationship Id="rId20" Type="http://schemas.openxmlformats.org/officeDocument/2006/relationships/slide" Target="slides/slide8.xml"/><Relationship Id="rId41" Type="http://schemas.openxmlformats.org/officeDocument/2006/relationships/slide" Target="slides/slide29.xml"/><Relationship Id="rId54" Type="http://schemas.openxmlformats.org/officeDocument/2006/relationships/slide" Target="slides/slide42.xml"/><Relationship Id="rId62" Type="http://schemas.openxmlformats.org/officeDocument/2006/relationships/slide" Target="slides/slide50.xml"/><Relationship Id="rId70" Type="http://schemas.openxmlformats.org/officeDocument/2006/relationships/slide" Target="slides/slide58.xml"/><Relationship Id="rId75" Type="http://schemas.openxmlformats.org/officeDocument/2006/relationships/slide" Target="slides/slide63.xml"/><Relationship Id="rId83"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slide" Target="slides/slide24.xml"/><Relationship Id="rId49" Type="http://schemas.openxmlformats.org/officeDocument/2006/relationships/slide" Target="slides/slide37.xml"/><Relationship Id="rId57" Type="http://schemas.openxmlformats.org/officeDocument/2006/relationships/slide" Target="slides/slide45.xml"/><Relationship Id="rId10" Type="http://schemas.openxmlformats.org/officeDocument/2006/relationships/slideMaster" Target="slideMasters/slideMaster7.xml"/><Relationship Id="rId31" Type="http://schemas.openxmlformats.org/officeDocument/2006/relationships/slide" Target="slides/slide19.xml"/><Relationship Id="rId44" Type="http://schemas.openxmlformats.org/officeDocument/2006/relationships/slide" Target="slides/slide32.xml"/><Relationship Id="rId52" Type="http://schemas.openxmlformats.org/officeDocument/2006/relationships/slide" Target="slides/slide40.xml"/><Relationship Id="rId60" Type="http://schemas.openxmlformats.org/officeDocument/2006/relationships/slide" Target="slides/slide48.xml"/><Relationship Id="rId65" Type="http://schemas.openxmlformats.org/officeDocument/2006/relationships/slide" Target="slides/slide53.xml"/><Relationship Id="rId73" Type="http://schemas.openxmlformats.org/officeDocument/2006/relationships/slide" Target="slides/slide61.xml"/><Relationship Id="rId78" Type="http://schemas.openxmlformats.org/officeDocument/2006/relationships/slide" Target="slides/slide66.xml"/><Relationship Id="rId81" Type="http://schemas.openxmlformats.org/officeDocument/2006/relationships/viewProps" Target="viewProps.xml"/><Relationship Id="rId86"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 Target="slides/slide1.xml"/><Relationship Id="rId18" Type="http://schemas.openxmlformats.org/officeDocument/2006/relationships/slide" Target="slides/slide6.xml"/><Relationship Id="rId39" Type="http://schemas.openxmlformats.org/officeDocument/2006/relationships/slide" Target="slides/slide27.xml"/><Relationship Id="rId34" Type="http://schemas.openxmlformats.org/officeDocument/2006/relationships/slide" Target="slides/slide22.xml"/><Relationship Id="rId50" Type="http://schemas.openxmlformats.org/officeDocument/2006/relationships/slide" Target="slides/slide38.xml"/><Relationship Id="rId55" Type="http://schemas.openxmlformats.org/officeDocument/2006/relationships/slide" Target="slides/slide43.xml"/><Relationship Id="rId76" Type="http://schemas.openxmlformats.org/officeDocument/2006/relationships/slide" Target="slides/slide64.xml"/><Relationship Id="rId7" Type="http://schemas.openxmlformats.org/officeDocument/2006/relationships/slideMaster" Target="slideMasters/slideMaster4.xml"/><Relationship Id="rId71" Type="http://schemas.openxmlformats.org/officeDocument/2006/relationships/slide" Target="slides/slide59.xml"/><Relationship Id="rId2" Type="http://schemas.openxmlformats.org/officeDocument/2006/relationships/customXml" Target="../customXml/item2.xml"/><Relationship Id="rId29" Type="http://schemas.openxmlformats.org/officeDocument/2006/relationships/slide" Target="slides/slide17.xml"/><Relationship Id="rId24" Type="http://schemas.openxmlformats.org/officeDocument/2006/relationships/slide" Target="slides/slide12.xml"/><Relationship Id="rId40" Type="http://schemas.openxmlformats.org/officeDocument/2006/relationships/slide" Target="slides/slide28.xml"/><Relationship Id="rId45" Type="http://schemas.openxmlformats.org/officeDocument/2006/relationships/slide" Target="slides/slide33.xml"/><Relationship Id="rId66" Type="http://schemas.openxmlformats.org/officeDocument/2006/relationships/slide" Target="slides/slide54.xml"/><Relationship Id="rId61" Type="http://schemas.openxmlformats.org/officeDocument/2006/relationships/slide" Target="slides/slide49.xml"/><Relationship Id="rId82"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Opolski, Johanna (VITA)" userId="S::johanna.opolski@vita.virginia.gov::d193368f-0db6-4ee9-844e-4a3185a057bb" providerId="AD" clId="Web-{3CF0FFC0-A2FE-4AC4-BE83-86F0E3F492C4}"/>
    <pc:docChg chg="modSld">
      <pc:chgData name="Opolski, Johanna (VITA)" userId="S::johanna.opolski@vita.virginia.gov::d193368f-0db6-4ee9-844e-4a3185a057bb" providerId="AD" clId="Web-{3CF0FFC0-A2FE-4AC4-BE83-86F0E3F492C4}" dt="2025-11-12T19:34:36" v="10"/>
      <pc:docMkLst>
        <pc:docMk/>
      </pc:docMkLst>
      <pc:sldChg chg="delSp modSp">
        <pc:chgData name="Opolski, Johanna (VITA)" userId="S::johanna.opolski@vita.virginia.gov::d193368f-0db6-4ee9-844e-4a3185a057bb" providerId="AD" clId="Web-{3CF0FFC0-A2FE-4AC4-BE83-86F0E3F492C4}" dt="2025-11-12T19:34:11" v="7" actId="1076"/>
        <pc:sldMkLst>
          <pc:docMk/>
          <pc:sldMk cId="505377817" sldId="419"/>
        </pc:sldMkLst>
      </pc:sldChg>
      <pc:sldChg chg="addSp delSp modSp">
        <pc:chgData name="Opolski, Johanna (VITA)" userId="S::johanna.opolski@vita.virginia.gov::d193368f-0db6-4ee9-844e-4a3185a057bb" providerId="AD" clId="Web-{3CF0FFC0-A2FE-4AC4-BE83-86F0E3F492C4}" dt="2025-11-12T19:34:36" v="10"/>
        <pc:sldMkLst>
          <pc:docMk/>
          <pc:sldMk cId="2159154844" sldId="423"/>
        </pc:sldMkLst>
      </pc:sldChg>
    </pc:docChg>
  </pc:docChgLst>
  <pc:docChgLst>
    <pc:chgData name="Opolski, Johanna (VITA)" userId="d193368f-0db6-4ee9-844e-4a3185a057bb" providerId="ADAL" clId="{72EFEEF2-1D5F-4E60-BA37-9F5A4EE1D3B1}"/>
    <pc:docChg chg="undo custSel addSld delSld modSld sldOrd delMainMaster">
      <pc:chgData name="Opolski, Johanna (VITA)" userId="d193368f-0db6-4ee9-844e-4a3185a057bb" providerId="ADAL" clId="{72EFEEF2-1D5F-4E60-BA37-9F5A4EE1D3B1}" dt="2026-02-05T20:43:03.888" v="4102"/>
      <pc:docMkLst>
        <pc:docMk/>
      </pc:docMkLst>
      <pc:sldChg chg="addSp delSp modSp add mod">
        <pc:chgData name="Opolski, Johanna (VITA)" userId="d193368f-0db6-4ee9-844e-4a3185a057bb" providerId="ADAL" clId="{72EFEEF2-1D5F-4E60-BA37-9F5A4EE1D3B1}" dt="2026-02-02T18:13:56.528" v="487"/>
        <pc:sldMkLst>
          <pc:docMk/>
          <pc:sldMk cId="3846033242" sldId="257"/>
        </pc:sldMkLst>
        <pc:spChg chg="mod">
          <ac:chgData name="Opolski, Johanna (VITA)" userId="d193368f-0db6-4ee9-844e-4a3185a057bb" providerId="ADAL" clId="{72EFEEF2-1D5F-4E60-BA37-9F5A4EE1D3B1}" dt="2026-01-27T19:28:21.401" v="28" actId="27636"/>
          <ac:spMkLst>
            <pc:docMk/>
            <pc:sldMk cId="3846033242" sldId="257"/>
            <ac:spMk id="4" creationId="{F74C7C34-A8AA-4680-BDF8-72A8222C590A}"/>
          </ac:spMkLst>
        </pc:spChg>
        <pc:spChg chg="add del mod">
          <ac:chgData name="Opolski, Johanna (VITA)" userId="d193368f-0db6-4ee9-844e-4a3185a057bb" providerId="ADAL" clId="{72EFEEF2-1D5F-4E60-BA37-9F5A4EE1D3B1}" dt="2026-02-02T18:13:56.528" v="487"/>
          <ac:spMkLst>
            <pc:docMk/>
            <pc:sldMk cId="3846033242" sldId="257"/>
            <ac:spMk id="13" creationId="{2A1C4EEC-EA67-DA4C-A4C9-E6569A5E5FA4}"/>
          </ac:spMkLst>
        </pc:spChg>
      </pc:sldChg>
      <pc:sldChg chg="add">
        <pc:chgData name="Opolski, Johanna (VITA)" userId="d193368f-0db6-4ee9-844e-4a3185a057bb" providerId="ADAL" clId="{72EFEEF2-1D5F-4E60-BA37-9F5A4EE1D3B1}" dt="2026-02-03T18:10:05.073" v="514"/>
        <pc:sldMkLst>
          <pc:docMk/>
          <pc:sldMk cId="2418567481" sldId="258"/>
        </pc:sldMkLst>
      </pc:sldChg>
      <pc:sldChg chg="delSp modSp add mod">
        <pc:chgData name="Opolski, Johanna (VITA)" userId="d193368f-0db6-4ee9-844e-4a3185a057bb" providerId="ADAL" clId="{72EFEEF2-1D5F-4E60-BA37-9F5A4EE1D3B1}" dt="2026-02-05T20:36:38.825" v="4066"/>
        <pc:sldMkLst>
          <pc:docMk/>
          <pc:sldMk cId="1612987961" sldId="259"/>
        </pc:sldMkLst>
        <pc:spChg chg="ord">
          <ac:chgData name="Opolski, Johanna (VITA)" userId="d193368f-0db6-4ee9-844e-4a3185a057bb" providerId="ADAL" clId="{72EFEEF2-1D5F-4E60-BA37-9F5A4EE1D3B1}" dt="2026-02-05T20:36:38.825" v="4066"/>
          <ac:spMkLst>
            <pc:docMk/>
            <pc:sldMk cId="1612987961" sldId="259"/>
            <ac:spMk id="2" creationId="{BD44C668-873E-D6E5-A7EF-9D0289246004}"/>
          </ac:spMkLst>
        </pc:spChg>
        <pc:picChg chg="mod">
          <ac:chgData name="Opolski, Johanna (VITA)" userId="d193368f-0db6-4ee9-844e-4a3185a057bb" providerId="ADAL" clId="{72EFEEF2-1D5F-4E60-BA37-9F5A4EE1D3B1}" dt="2026-02-05T20:24:23.484" v="2868" actId="962"/>
          <ac:picMkLst>
            <pc:docMk/>
            <pc:sldMk cId="1612987961" sldId="259"/>
            <ac:picMk id="4" creationId="{B1F4B004-2B27-6AA1-DD50-C22B77604222}"/>
          </ac:picMkLst>
        </pc:picChg>
      </pc:sldChg>
      <pc:sldChg chg="add del">
        <pc:chgData name="Opolski, Johanna (VITA)" userId="d193368f-0db6-4ee9-844e-4a3185a057bb" providerId="ADAL" clId="{72EFEEF2-1D5F-4E60-BA37-9F5A4EE1D3B1}" dt="2026-02-03T13:31:24.368" v="513"/>
        <pc:sldMkLst>
          <pc:docMk/>
          <pc:sldMk cId="1235776076" sldId="260"/>
        </pc:sldMkLst>
      </pc:sldChg>
      <pc:sldChg chg="modSp add mod">
        <pc:chgData name="Opolski, Johanna (VITA)" userId="d193368f-0db6-4ee9-844e-4a3185a057bb" providerId="ADAL" clId="{72EFEEF2-1D5F-4E60-BA37-9F5A4EE1D3B1}" dt="2026-01-27T19:33:42.931" v="70" actId="20577"/>
        <pc:sldMkLst>
          <pc:docMk/>
          <pc:sldMk cId="1244179800" sldId="266"/>
        </pc:sldMkLst>
        <pc:spChg chg="mod">
          <ac:chgData name="Opolski, Johanna (VITA)" userId="d193368f-0db6-4ee9-844e-4a3185a057bb" providerId="ADAL" clId="{72EFEEF2-1D5F-4E60-BA37-9F5A4EE1D3B1}" dt="2026-01-27T19:33:42.931" v="70" actId="20577"/>
          <ac:spMkLst>
            <pc:docMk/>
            <pc:sldMk cId="1244179800" sldId="266"/>
            <ac:spMk id="3" creationId="{4AC39012-484F-5E0B-8495-6D31A08F3623}"/>
          </ac:spMkLst>
        </pc:spChg>
        <pc:spChg chg="mod">
          <ac:chgData name="Opolski, Johanna (VITA)" userId="d193368f-0db6-4ee9-844e-4a3185a057bb" providerId="ADAL" clId="{72EFEEF2-1D5F-4E60-BA37-9F5A4EE1D3B1}" dt="2026-01-27T19:30:17.841" v="33" actId="1076"/>
          <ac:spMkLst>
            <pc:docMk/>
            <pc:sldMk cId="1244179800" sldId="266"/>
            <ac:spMk id="5" creationId="{86C92797-C867-7F8C-D083-53FA355B49AB}"/>
          </ac:spMkLst>
        </pc:spChg>
      </pc:sldChg>
      <pc:sldChg chg="add">
        <pc:chgData name="Opolski, Johanna (VITA)" userId="d193368f-0db6-4ee9-844e-4a3185a057bb" providerId="ADAL" clId="{72EFEEF2-1D5F-4E60-BA37-9F5A4EE1D3B1}" dt="2026-02-03T18:17:47.733" v="515"/>
        <pc:sldMkLst>
          <pc:docMk/>
          <pc:sldMk cId="1388170672" sldId="267"/>
        </pc:sldMkLst>
      </pc:sldChg>
      <pc:sldChg chg="add">
        <pc:chgData name="Opolski, Johanna (VITA)" userId="d193368f-0db6-4ee9-844e-4a3185a057bb" providerId="ADAL" clId="{72EFEEF2-1D5F-4E60-BA37-9F5A4EE1D3B1}" dt="2026-01-22T14:15:58.916" v="0"/>
        <pc:sldMkLst>
          <pc:docMk/>
          <pc:sldMk cId="620628095" sldId="271"/>
        </pc:sldMkLst>
      </pc:sldChg>
      <pc:sldChg chg="add del">
        <pc:chgData name="Opolski, Johanna (VITA)" userId="d193368f-0db6-4ee9-844e-4a3185a057bb" providerId="ADAL" clId="{72EFEEF2-1D5F-4E60-BA37-9F5A4EE1D3B1}" dt="2026-02-03T13:31:24.368" v="513"/>
        <pc:sldMkLst>
          <pc:docMk/>
          <pc:sldMk cId="4125153031" sldId="285"/>
        </pc:sldMkLst>
      </pc:sldChg>
      <pc:sldChg chg="modSp add mod">
        <pc:chgData name="Opolski, Johanna (VITA)" userId="d193368f-0db6-4ee9-844e-4a3185a057bb" providerId="ADAL" clId="{72EFEEF2-1D5F-4E60-BA37-9F5A4EE1D3B1}" dt="2026-02-05T20:43:03.888" v="4102"/>
        <pc:sldMkLst>
          <pc:docMk/>
          <pc:sldMk cId="1731028950" sldId="295"/>
        </pc:sldMkLst>
        <pc:spChg chg="ord">
          <ac:chgData name="Opolski, Johanna (VITA)" userId="d193368f-0db6-4ee9-844e-4a3185a057bb" providerId="ADAL" clId="{72EFEEF2-1D5F-4E60-BA37-9F5A4EE1D3B1}" dt="2026-02-05T20:39:02.266" v="4086"/>
          <ac:spMkLst>
            <pc:docMk/>
            <pc:sldMk cId="1731028950" sldId="295"/>
            <ac:spMk id="5" creationId="{260E5AC1-21E8-DCAC-80D9-E35FEF07BCF6}"/>
          </ac:spMkLst>
        </pc:spChg>
        <pc:spChg chg="ord">
          <ac:chgData name="Opolski, Johanna (VITA)" userId="d193368f-0db6-4ee9-844e-4a3185a057bb" providerId="ADAL" clId="{72EFEEF2-1D5F-4E60-BA37-9F5A4EE1D3B1}" dt="2026-02-05T20:42:58.534" v="4100"/>
          <ac:spMkLst>
            <pc:docMk/>
            <pc:sldMk cId="1731028950" sldId="295"/>
            <ac:spMk id="6" creationId="{5E11B3F6-037F-9B25-DF57-8A9562BCF834}"/>
          </ac:spMkLst>
        </pc:spChg>
        <pc:picChg chg="mod ord">
          <ac:chgData name="Opolski, Johanna (VITA)" userId="d193368f-0db6-4ee9-844e-4a3185a057bb" providerId="ADAL" clId="{72EFEEF2-1D5F-4E60-BA37-9F5A4EE1D3B1}" dt="2026-02-05T20:43:03.888" v="4102"/>
          <ac:picMkLst>
            <pc:docMk/>
            <pc:sldMk cId="1731028950" sldId="295"/>
            <ac:picMk id="8" creationId="{87361C3B-4B36-7BAE-6359-7A1643A8F2A9}"/>
          </ac:picMkLst>
        </pc:picChg>
      </pc:sldChg>
      <pc:sldChg chg="add del">
        <pc:chgData name="Opolski, Johanna (VITA)" userId="d193368f-0db6-4ee9-844e-4a3185a057bb" providerId="ADAL" clId="{72EFEEF2-1D5F-4E60-BA37-9F5A4EE1D3B1}" dt="2026-02-03T13:31:24.368" v="513"/>
        <pc:sldMkLst>
          <pc:docMk/>
          <pc:sldMk cId="2420161515" sldId="296"/>
        </pc:sldMkLst>
      </pc:sldChg>
      <pc:sldChg chg="modSp add mod">
        <pc:chgData name="Opolski, Johanna (VITA)" userId="d193368f-0db6-4ee9-844e-4a3185a057bb" providerId="ADAL" clId="{72EFEEF2-1D5F-4E60-BA37-9F5A4EE1D3B1}" dt="2026-02-05T20:36:51.608" v="4069"/>
        <pc:sldMkLst>
          <pc:docMk/>
          <pc:sldMk cId="1935227031" sldId="297"/>
        </pc:sldMkLst>
        <pc:spChg chg="ord">
          <ac:chgData name="Opolski, Johanna (VITA)" userId="d193368f-0db6-4ee9-844e-4a3185a057bb" providerId="ADAL" clId="{72EFEEF2-1D5F-4E60-BA37-9F5A4EE1D3B1}" dt="2026-02-05T20:36:46.419" v="4068"/>
          <ac:spMkLst>
            <pc:docMk/>
            <pc:sldMk cId="1935227031" sldId="297"/>
            <ac:spMk id="2" creationId="{4BF7EA25-D251-7665-593B-FA351D9CAB7E}"/>
          </ac:spMkLst>
        </pc:spChg>
        <pc:spChg chg="ord">
          <ac:chgData name="Opolski, Johanna (VITA)" userId="d193368f-0db6-4ee9-844e-4a3185a057bb" providerId="ADAL" clId="{72EFEEF2-1D5F-4E60-BA37-9F5A4EE1D3B1}" dt="2026-02-05T20:36:51.608" v="4069"/>
          <ac:spMkLst>
            <pc:docMk/>
            <pc:sldMk cId="1935227031" sldId="297"/>
            <ac:spMk id="3" creationId="{E6E22B7C-07D4-7583-0BD1-C79C2802D33A}"/>
          </ac:spMkLst>
        </pc:spChg>
        <pc:picChg chg="mod">
          <ac:chgData name="Opolski, Johanna (VITA)" userId="d193368f-0db6-4ee9-844e-4a3185a057bb" providerId="ADAL" clId="{72EFEEF2-1D5F-4E60-BA37-9F5A4EE1D3B1}" dt="2026-02-05T20:24:57.881" v="2988" actId="962"/>
          <ac:picMkLst>
            <pc:docMk/>
            <pc:sldMk cId="1935227031" sldId="297"/>
            <ac:picMk id="6" creationId="{2D859815-9865-01EA-48A1-E0FA6703DE7C}"/>
          </ac:picMkLst>
        </pc:picChg>
      </pc:sldChg>
      <pc:sldChg chg="modSp add mod">
        <pc:chgData name="Opolski, Johanna (VITA)" userId="d193368f-0db6-4ee9-844e-4a3185a057bb" providerId="ADAL" clId="{72EFEEF2-1D5F-4E60-BA37-9F5A4EE1D3B1}" dt="2026-02-03T20:35:13.333" v="534" actId="5793"/>
        <pc:sldMkLst>
          <pc:docMk/>
          <pc:sldMk cId="1687827904" sldId="298"/>
        </pc:sldMkLst>
        <pc:spChg chg="mod">
          <ac:chgData name="Opolski, Johanna (VITA)" userId="d193368f-0db6-4ee9-844e-4a3185a057bb" providerId="ADAL" clId="{72EFEEF2-1D5F-4E60-BA37-9F5A4EE1D3B1}" dt="2026-02-03T20:35:13.333" v="534" actId="5793"/>
          <ac:spMkLst>
            <pc:docMk/>
            <pc:sldMk cId="1687827904" sldId="298"/>
            <ac:spMk id="3" creationId="{FE4474A9-C90A-3891-A26B-377ED2DBA731}"/>
          </ac:spMkLst>
        </pc:spChg>
      </pc:sldChg>
      <pc:sldChg chg="modSp add del mod">
        <pc:chgData name="Opolski, Johanna (VITA)" userId="d193368f-0db6-4ee9-844e-4a3185a057bb" providerId="ADAL" clId="{72EFEEF2-1D5F-4E60-BA37-9F5A4EE1D3B1}" dt="2026-02-03T20:35:43.851" v="535" actId="2696"/>
        <pc:sldMkLst>
          <pc:docMk/>
          <pc:sldMk cId="3353301056" sldId="299"/>
        </pc:sldMkLst>
      </pc:sldChg>
      <pc:sldChg chg="modSp add del mod">
        <pc:chgData name="Opolski, Johanna (VITA)" userId="d193368f-0db6-4ee9-844e-4a3185a057bb" providerId="ADAL" clId="{72EFEEF2-1D5F-4E60-BA37-9F5A4EE1D3B1}" dt="2026-02-05T20:32:39.428" v="4043" actId="13244"/>
        <pc:sldMkLst>
          <pc:docMk/>
          <pc:sldMk cId="128835494" sldId="300"/>
        </pc:sldMkLst>
        <pc:spChg chg="ord">
          <ac:chgData name="Opolski, Johanna (VITA)" userId="d193368f-0db6-4ee9-844e-4a3185a057bb" providerId="ADAL" clId="{72EFEEF2-1D5F-4E60-BA37-9F5A4EE1D3B1}" dt="2026-02-05T20:32:39.428" v="4043" actId="13244"/>
          <ac:spMkLst>
            <pc:docMk/>
            <pc:sldMk cId="128835494" sldId="300"/>
            <ac:spMk id="6" creationId="{53EDA08C-B604-05C9-5E4F-0D4C50BD0F13}"/>
          </ac:spMkLst>
        </pc:spChg>
      </pc:sldChg>
      <pc:sldChg chg="modSp add del mod">
        <pc:chgData name="Opolski, Johanna (VITA)" userId="d193368f-0db6-4ee9-844e-4a3185a057bb" providerId="ADAL" clId="{72EFEEF2-1D5F-4E60-BA37-9F5A4EE1D3B1}" dt="2026-02-05T20:32:46.942" v="4044" actId="13244"/>
        <pc:sldMkLst>
          <pc:docMk/>
          <pc:sldMk cId="3205440565" sldId="301"/>
        </pc:sldMkLst>
        <pc:spChg chg="ord">
          <ac:chgData name="Opolski, Johanna (VITA)" userId="d193368f-0db6-4ee9-844e-4a3185a057bb" providerId="ADAL" clId="{72EFEEF2-1D5F-4E60-BA37-9F5A4EE1D3B1}" dt="2026-02-05T20:32:46.942" v="4044" actId="13244"/>
          <ac:spMkLst>
            <pc:docMk/>
            <pc:sldMk cId="3205440565" sldId="301"/>
            <ac:spMk id="3" creationId="{9D762E8F-3ABB-569B-9A82-6A2A144E6FF0}"/>
          </ac:spMkLst>
        </pc:spChg>
        <pc:picChg chg="mod">
          <ac:chgData name="Opolski, Johanna (VITA)" userId="d193368f-0db6-4ee9-844e-4a3185a057bb" providerId="ADAL" clId="{72EFEEF2-1D5F-4E60-BA37-9F5A4EE1D3B1}" dt="2026-02-04T20:52:55.825" v="662" actId="962"/>
          <ac:picMkLst>
            <pc:docMk/>
            <pc:sldMk cId="3205440565" sldId="301"/>
            <ac:picMk id="7" creationId="{DCCCB7FD-5690-C449-9E34-C2D30BC2326D}"/>
          </ac:picMkLst>
        </pc:picChg>
      </pc:sldChg>
      <pc:sldChg chg="modSp add del mod">
        <pc:chgData name="Opolski, Johanna (VITA)" userId="d193368f-0db6-4ee9-844e-4a3185a057bb" providerId="ADAL" clId="{72EFEEF2-1D5F-4E60-BA37-9F5A4EE1D3B1}" dt="2026-02-05T20:33:03.964" v="4046"/>
        <pc:sldMkLst>
          <pc:docMk/>
          <pc:sldMk cId="133381244" sldId="302"/>
        </pc:sldMkLst>
        <pc:spChg chg="ord">
          <ac:chgData name="Opolski, Johanna (VITA)" userId="d193368f-0db6-4ee9-844e-4a3185a057bb" providerId="ADAL" clId="{72EFEEF2-1D5F-4E60-BA37-9F5A4EE1D3B1}" dt="2026-02-05T20:33:03.964" v="4046"/>
          <ac:spMkLst>
            <pc:docMk/>
            <pc:sldMk cId="133381244" sldId="302"/>
            <ac:spMk id="3" creationId="{3EC82EBE-787D-BF92-E7C9-0838DEBCD290}"/>
          </ac:spMkLst>
        </pc:spChg>
        <pc:picChg chg="mod">
          <ac:chgData name="Opolski, Johanna (VITA)" userId="d193368f-0db6-4ee9-844e-4a3185a057bb" providerId="ADAL" clId="{72EFEEF2-1D5F-4E60-BA37-9F5A4EE1D3B1}" dt="2026-02-04T20:57:03.299" v="852" actId="962"/>
          <ac:picMkLst>
            <pc:docMk/>
            <pc:sldMk cId="133381244" sldId="302"/>
            <ac:picMk id="5" creationId="{504ADFE6-5580-CBE0-9FE5-F2084CF734A7}"/>
          </ac:picMkLst>
        </pc:picChg>
      </pc:sldChg>
      <pc:sldChg chg="modSp add del mod">
        <pc:chgData name="Opolski, Johanna (VITA)" userId="d193368f-0db6-4ee9-844e-4a3185a057bb" providerId="ADAL" clId="{72EFEEF2-1D5F-4E60-BA37-9F5A4EE1D3B1}" dt="2026-02-05T20:32:57.877" v="4045" actId="13244"/>
        <pc:sldMkLst>
          <pc:docMk/>
          <pc:sldMk cId="2268737331" sldId="303"/>
        </pc:sldMkLst>
        <pc:spChg chg="ord">
          <ac:chgData name="Opolski, Johanna (VITA)" userId="d193368f-0db6-4ee9-844e-4a3185a057bb" providerId="ADAL" clId="{72EFEEF2-1D5F-4E60-BA37-9F5A4EE1D3B1}" dt="2026-02-05T20:32:57.877" v="4045" actId="13244"/>
          <ac:spMkLst>
            <pc:docMk/>
            <pc:sldMk cId="2268737331" sldId="303"/>
            <ac:spMk id="3" creationId="{1AF484C8-EFA1-8F10-6A87-BBC6837BFE66}"/>
          </ac:spMkLst>
        </pc:spChg>
        <pc:picChg chg="mod">
          <ac:chgData name="Opolski, Johanna (VITA)" userId="d193368f-0db6-4ee9-844e-4a3185a057bb" providerId="ADAL" clId="{72EFEEF2-1D5F-4E60-BA37-9F5A4EE1D3B1}" dt="2026-02-04T20:53:44.009" v="664" actId="962"/>
          <ac:picMkLst>
            <pc:docMk/>
            <pc:sldMk cId="2268737331" sldId="303"/>
            <ac:picMk id="5" creationId="{7BB7EC62-DC38-9D2E-CF80-3C3297265910}"/>
          </ac:picMkLst>
        </pc:picChg>
      </pc:sldChg>
      <pc:sldChg chg="addSp delSp modSp add del mod">
        <pc:chgData name="Opolski, Johanna (VITA)" userId="d193368f-0db6-4ee9-844e-4a3185a057bb" providerId="ADAL" clId="{72EFEEF2-1D5F-4E60-BA37-9F5A4EE1D3B1}" dt="2026-02-05T20:18:31.594" v="1412" actId="962"/>
        <pc:sldMkLst>
          <pc:docMk/>
          <pc:sldMk cId="3282406585" sldId="304"/>
        </pc:sldMkLst>
        <pc:spChg chg="del mod">
          <ac:chgData name="Opolski, Johanna (VITA)" userId="d193368f-0db6-4ee9-844e-4a3185a057bb" providerId="ADAL" clId="{72EFEEF2-1D5F-4E60-BA37-9F5A4EE1D3B1}" dt="2026-02-05T18:46:54.142" v="856" actId="21"/>
          <ac:spMkLst>
            <pc:docMk/>
            <pc:sldMk cId="3282406585" sldId="304"/>
            <ac:spMk id="2" creationId="{B00A2914-92DF-C0C7-2208-B9544DFC13A1}"/>
          </ac:spMkLst>
        </pc:spChg>
        <pc:spChg chg="add del mod">
          <ac:chgData name="Opolski, Johanna (VITA)" userId="d193368f-0db6-4ee9-844e-4a3185a057bb" providerId="ADAL" clId="{72EFEEF2-1D5F-4E60-BA37-9F5A4EE1D3B1}" dt="2026-02-05T18:47:20.889" v="861" actId="21"/>
          <ac:spMkLst>
            <pc:docMk/>
            <pc:sldMk cId="3282406585" sldId="304"/>
            <ac:spMk id="4" creationId="{94CE5A35-E8BF-40C8-D0EA-CCA0446D8CF5}"/>
          </ac:spMkLst>
        </pc:spChg>
        <pc:picChg chg="mod">
          <ac:chgData name="Opolski, Johanna (VITA)" userId="d193368f-0db6-4ee9-844e-4a3185a057bb" providerId="ADAL" clId="{72EFEEF2-1D5F-4E60-BA37-9F5A4EE1D3B1}" dt="2026-02-05T20:18:31.594" v="1412" actId="962"/>
          <ac:picMkLst>
            <pc:docMk/>
            <pc:sldMk cId="3282406585" sldId="304"/>
            <ac:picMk id="7" creationId="{7D3CE175-CA68-D505-A002-A08EBEEAAADD}"/>
          </ac:picMkLst>
        </pc:picChg>
      </pc:sldChg>
      <pc:sldChg chg="add del">
        <pc:chgData name="Opolski, Johanna (VITA)" userId="d193368f-0db6-4ee9-844e-4a3185a057bb" providerId="ADAL" clId="{72EFEEF2-1D5F-4E60-BA37-9F5A4EE1D3B1}" dt="2026-02-03T13:30:40.255" v="505" actId="47"/>
        <pc:sldMkLst>
          <pc:docMk/>
          <pc:sldMk cId="3319149740" sldId="305"/>
        </pc:sldMkLst>
      </pc:sldChg>
      <pc:sldChg chg="delSp modSp del mod ord modShow">
        <pc:chgData name="Opolski, Johanna (VITA)" userId="d193368f-0db6-4ee9-844e-4a3185a057bb" providerId="ADAL" clId="{72EFEEF2-1D5F-4E60-BA37-9F5A4EE1D3B1}" dt="2026-02-04T19:41:19.905" v="660" actId="2696"/>
        <pc:sldMkLst>
          <pc:docMk/>
          <pc:sldMk cId="505377817" sldId="419"/>
        </pc:sldMkLst>
      </pc:sldChg>
      <pc:sldChg chg="del">
        <pc:chgData name="Opolski, Johanna (VITA)" userId="d193368f-0db6-4ee9-844e-4a3185a057bb" providerId="ADAL" clId="{72EFEEF2-1D5F-4E60-BA37-9F5A4EE1D3B1}" dt="2026-01-22T14:16:12.469" v="1" actId="2696"/>
        <pc:sldMkLst>
          <pc:docMk/>
          <pc:sldMk cId="3570213951" sldId="420"/>
        </pc:sldMkLst>
      </pc:sldChg>
      <pc:sldChg chg="delSp modSp mod">
        <pc:chgData name="Opolski, Johanna (VITA)" userId="d193368f-0db6-4ee9-844e-4a3185a057bb" providerId="ADAL" clId="{72EFEEF2-1D5F-4E60-BA37-9F5A4EE1D3B1}" dt="2026-01-28T15:24:33.344" v="100" actId="13244"/>
        <pc:sldMkLst>
          <pc:docMk/>
          <pc:sldMk cId="3067314871" sldId="421"/>
        </pc:sldMkLst>
        <pc:spChg chg="mod">
          <ac:chgData name="Opolski, Johanna (VITA)" userId="d193368f-0db6-4ee9-844e-4a3185a057bb" providerId="ADAL" clId="{72EFEEF2-1D5F-4E60-BA37-9F5A4EE1D3B1}" dt="2026-01-28T15:20:04.137" v="78" actId="962"/>
          <ac:spMkLst>
            <pc:docMk/>
            <pc:sldMk cId="3067314871" sldId="421"/>
            <ac:spMk id="5" creationId="{6DCABEB7-601D-5175-558C-8FB690CCA07D}"/>
          </ac:spMkLst>
        </pc:spChg>
        <pc:spChg chg="mod ord">
          <ac:chgData name="Opolski, Johanna (VITA)" userId="d193368f-0db6-4ee9-844e-4a3185a057bb" providerId="ADAL" clId="{72EFEEF2-1D5F-4E60-BA37-9F5A4EE1D3B1}" dt="2026-01-28T15:24:33.344" v="100" actId="13244"/>
          <ac:spMkLst>
            <pc:docMk/>
            <pc:sldMk cId="3067314871" sldId="421"/>
            <ac:spMk id="8" creationId="{80B8F47D-265C-FE4C-5E7E-9CC627CDF1B4}"/>
          </ac:spMkLst>
        </pc:spChg>
        <pc:picChg chg="mod">
          <ac:chgData name="Opolski, Johanna (VITA)" userId="d193368f-0db6-4ee9-844e-4a3185a057bb" providerId="ADAL" clId="{72EFEEF2-1D5F-4E60-BA37-9F5A4EE1D3B1}" dt="2026-01-28T15:21:00.973" v="84" actId="962"/>
          <ac:picMkLst>
            <pc:docMk/>
            <pc:sldMk cId="3067314871" sldId="421"/>
            <ac:picMk id="7" creationId="{6B0A2A24-66E4-E4F1-882B-E03FB8273E45}"/>
          </ac:picMkLst>
        </pc:picChg>
      </pc:sldChg>
      <pc:sldChg chg="delSp modSp mod">
        <pc:chgData name="Opolski, Johanna (VITA)" userId="d193368f-0db6-4ee9-844e-4a3185a057bb" providerId="ADAL" clId="{72EFEEF2-1D5F-4E60-BA37-9F5A4EE1D3B1}" dt="2026-02-02T17:22:37.743" v="457" actId="20577"/>
        <pc:sldMkLst>
          <pc:docMk/>
          <pc:sldMk cId="4100398212" sldId="422"/>
        </pc:sldMkLst>
        <pc:spChg chg="mod ord">
          <ac:chgData name="Opolski, Johanna (VITA)" userId="d193368f-0db6-4ee9-844e-4a3185a057bb" providerId="ADAL" clId="{72EFEEF2-1D5F-4E60-BA37-9F5A4EE1D3B1}" dt="2026-01-28T15:22:10.199" v="94" actId="13244"/>
          <ac:spMkLst>
            <pc:docMk/>
            <pc:sldMk cId="4100398212" sldId="422"/>
            <ac:spMk id="25" creationId="{E431C65D-8BBA-0959-DA30-01E754958044}"/>
          </ac:spMkLst>
        </pc:spChg>
        <pc:spChg chg="mod">
          <ac:chgData name="Opolski, Johanna (VITA)" userId="d193368f-0db6-4ee9-844e-4a3185a057bb" providerId="ADAL" clId="{72EFEEF2-1D5F-4E60-BA37-9F5A4EE1D3B1}" dt="2026-01-28T15:20:04.105" v="76" actId="962"/>
          <ac:spMkLst>
            <pc:docMk/>
            <pc:sldMk cId="4100398212" sldId="422"/>
            <ac:spMk id="27" creationId="{B4E6071B-5BB7-DD6E-B9D3-4A9332EA6980}"/>
          </ac:spMkLst>
        </pc:spChg>
        <pc:spChg chg="mod">
          <ac:chgData name="Opolski, Johanna (VITA)" userId="d193368f-0db6-4ee9-844e-4a3185a057bb" providerId="ADAL" clId="{72EFEEF2-1D5F-4E60-BA37-9F5A4EE1D3B1}" dt="2026-01-28T15:22:05.038" v="93" actId="962"/>
          <ac:spMkLst>
            <pc:docMk/>
            <pc:sldMk cId="4100398212" sldId="422"/>
            <ac:spMk id="29" creationId="{0F545453-724D-EC62-FECF-BB726EC34D18}"/>
          </ac:spMkLst>
        </pc:spChg>
        <pc:graphicFrameChg chg="mod modGraphic">
          <ac:chgData name="Opolski, Johanna (VITA)" userId="d193368f-0db6-4ee9-844e-4a3185a057bb" providerId="ADAL" clId="{72EFEEF2-1D5F-4E60-BA37-9F5A4EE1D3B1}" dt="2026-02-02T17:22:37.743" v="457" actId="20577"/>
          <ac:graphicFrameMkLst>
            <pc:docMk/>
            <pc:sldMk cId="4100398212" sldId="422"/>
            <ac:graphicFrameMk id="6" creationId="{8B17F0F3-691F-F800-9D15-F5D3D114F801}"/>
          </ac:graphicFrameMkLst>
        </pc:graphicFrameChg>
        <pc:picChg chg="mod ord">
          <ac:chgData name="Opolski, Johanna (VITA)" userId="d193368f-0db6-4ee9-844e-4a3185a057bb" providerId="ADAL" clId="{72EFEEF2-1D5F-4E60-BA37-9F5A4EE1D3B1}" dt="2026-01-28T15:22:12.159" v="95" actId="13244"/>
          <ac:picMkLst>
            <pc:docMk/>
            <pc:sldMk cId="4100398212" sldId="422"/>
            <ac:picMk id="3" creationId="{CD4795E9-7766-AD4F-8518-13706C569B24}"/>
          </ac:picMkLst>
        </pc:picChg>
        <pc:picChg chg="mod">
          <ac:chgData name="Opolski, Johanna (VITA)" userId="d193368f-0db6-4ee9-844e-4a3185a057bb" providerId="ADAL" clId="{72EFEEF2-1D5F-4E60-BA37-9F5A4EE1D3B1}" dt="2026-01-28T15:20:24.651" v="79" actId="962"/>
          <ac:picMkLst>
            <pc:docMk/>
            <pc:sldMk cId="4100398212" sldId="422"/>
            <ac:picMk id="28" creationId="{37D4BAFB-60BE-096A-BFBB-8F244CE8616A}"/>
          </ac:picMkLst>
        </pc:picChg>
        <pc:cxnChg chg="mod">
          <ac:chgData name="Opolski, Johanna (VITA)" userId="d193368f-0db6-4ee9-844e-4a3185a057bb" providerId="ADAL" clId="{72EFEEF2-1D5F-4E60-BA37-9F5A4EE1D3B1}" dt="2026-01-28T15:20:04.105" v="75" actId="962"/>
          <ac:cxnSpMkLst>
            <pc:docMk/>
            <pc:sldMk cId="4100398212" sldId="422"/>
            <ac:cxnSpMk id="26" creationId="{50784CBF-F71B-11BB-07A7-A24D095704B7}"/>
          </ac:cxnSpMkLst>
        </pc:cxnChg>
      </pc:sldChg>
      <pc:sldChg chg="delSp modSp mod ord">
        <pc:chgData name="Opolski, Johanna (VITA)" userId="d193368f-0db6-4ee9-844e-4a3185a057bb" providerId="ADAL" clId="{72EFEEF2-1D5F-4E60-BA37-9F5A4EE1D3B1}" dt="2026-01-28T15:21:17.974" v="87" actId="27636"/>
        <pc:sldMkLst>
          <pc:docMk/>
          <pc:sldMk cId="2159154844" sldId="423"/>
        </pc:sldMkLst>
        <pc:spChg chg="mod">
          <ac:chgData name="Opolski, Johanna (VITA)" userId="d193368f-0db6-4ee9-844e-4a3185a057bb" providerId="ADAL" clId="{72EFEEF2-1D5F-4E60-BA37-9F5A4EE1D3B1}" dt="2026-01-28T15:21:17.974" v="87" actId="27636"/>
          <ac:spMkLst>
            <pc:docMk/>
            <pc:sldMk cId="2159154844" sldId="423"/>
            <ac:spMk id="9" creationId="{7399B764-445D-B882-5C59-0BB35D0677B3}"/>
          </ac:spMkLst>
        </pc:spChg>
      </pc:sldChg>
      <pc:sldChg chg="modSp add mod">
        <pc:chgData name="Opolski, Johanna (VITA)" userId="d193368f-0db6-4ee9-844e-4a3185a057bb" providerId="ADAL" clId="{72EFEEF2-1D5F-4E60-BA37-9F5A4EE1D3B1}" dt="2026-02-04T15:49:56.147" v="655" actId="20577"/>
        <pc:sldMkLst>
          <pc:docMk/>
          <pc:sldMk cId="493909176" sldId="426"/>
        </pc:sldMkLst>
        <pc:spChg chg="mod">
          <ac:chgData name="Opolski, Johanna (VITA)" userId="d193368f-0db6-4ee9-844e-4a3185a057bb" providerId="ADAL" clId="{72EFEEF2-1D5F-4E60-BA37-9F5A4EE1D3B1}" dt="2026-02-04T15:49:56.147" v="655" actId="20577"/>
          <ac:spMkLst>
            <pc:docMk/>
            <pc:sldMk cId="493909176" sldId="426"/>
            <ac:spMk id="5" creationId="{C89AABD8-BBC2-8181-EBF7-7ACADED79305}"/>
          </ac:spMkLst>
        </pc:spChg>
      </pc:sldChg>
      <pc:sldChg chg="modSp add mod">
        <pc:chgData name="Opolski, Johanna (VITA)" userId="d193368f-0db6-4ee9-844e-4a3185a057bb" providerId="ADAL" clId="{72EFEEF2-1D5F-4E60-BA37-9F5A4EE1D3B1}" dt="2026-01-28T15:23:56.523" v="97" actId="13244"/>
        <pc:sldMkLst>
          <pc:docMk/>
          <pc:sldMk cId="1026044947" sldId="513"/>
        </pc:sldMkLst>
        <pc:spChg chg="ord">
          <ac:chgData name="Opolski, Johanna (VITA)" userId="d193368f-0db6-4ee9-844e-4a3185a057bb" providerId="ADAL" clId="{72EFEEF2-1D5F-4E60-BA37-9F5A4EE1D3B1}" dt="2026-01-28T15:23:56.523" v="97" actId="13244"/>
          <ac:spMkLst>
            <pc:docMk/>
            <pc:sldMk cId="1026044947" sldId="513"/>
            <ac:spMk id="11" creationId="{170CA0AD-3A83-7EC2-3400-C9F9DEFDBC91}"/>
          </ac:spMkLst>
        </pc:spChg>
      </pc:sldChg>
      <pc:sldChg chg="delSp modSp add mod">
        <pc:chgData name="Opolski, Johanna (VITA)" userId="d193368f-0db6-4ee9-844e-4a3185a057bb" providerId="ADAL" clId="{72EFEEF2-1D5F-4E60-BA37-9F5A4EE1D3B1}" dt="2026-02-05T20:41:26.501" v="4089" actId="33553"/>
        <pc:sldMkLst>
          <pc:docMk/>
          <pc:sldMk cId="219098567" sldId="514"/>
        </pc:sldMkLst>
        <pc:spChg chg="del">
          <ac:chgData name="Opolski, Johanna (VITA)" userId="d193368f-0db6-4ee9-844e-4a3185a057bb" providerId="ADAL" clId="{72EFEEF2-1D5F-4E60-BA37-9F5A4EE1D3B1}" dt="2026-02-05T20:37:31.886" v="4073" actId="21"/>
          <ac:spMkLst>
            <pc:docMk/>
            <pc:sldMk cId="219098567" sldId="514"/>
            <ac:spMk id="8" creationId="{80B8F47D-265C-FE4C-5E7E-9CC627CDF1B4}"/>
          </ac:spMkLst>
        </pc:spChg>
        <pc:spChg chg="mod">
          <ac:chgData name="Opolski, Johanna (VITA)" userId="d193368f-0db6-4ee9-844e-4a3185a057bb" providerId="ADAL" clId="{72EFEEF2-1D5F-4E60-BA37-9F5A4EE1D3B1}" dt="2026-02-05T20:41:26.501" v="4089" actId="33553"/>
          <ac:spMkLst>
            <pc:docMk/>
            <pc:sldMk cId="219098567" sldId="514"/>
            <ac:spMk id="9" creationId="{7399B764-445D-B882-5C59-0BB35D0677B3}"/>
          </ac:spMkLst>
        </pc:spChg>
      </pc:sldChg>
      <pc:sldChg chg="modSp add mod">
        <pc:chgData name="Opolski, Johanna (VITA)" userId="d193368f-0db6-4ee9-844e-4a3185a057bb" providerId="ADAL" clId="{72EFEEF2-1D5F-4E60-BA37-9F5A4EE1D3B1}" dt="2026-02-05T20:41:29.948" v="4090" actId="33553"/>
        <pc:sldMkLst>
          <pc:docMk/>
          <pc:sldMk cId="3884754514" sldId="536"/>
        </pc:sldMkLst>
        <pc:spChg chg="mod ord">
          <ac:chgData name="Opolski, Johanna (VITA)" userId="d193368f-0db6-4ee9-844e-4a3185a057bb" providerId="ADAL" clId="{72EFEEF2-1D5F-4E60-BA37-9F5A4EE1D3B1}" dt="2026-02-05T20:41:29.948" v="4090" actId="33553"/>
          <ac:spMkLst>
            <pc:docMk/>
            <pc:sldMk cId="3884754514" sldId="536"/>
            <ac:spMk id="2" creationId="{D324B183-A0F0-2862-AA6F-E3D74A613FE7}"/>
          </ac:spMkLst>
        </pc:spChg>
        <pc:spChg chg="mod">
          <ac:chgData name="Opolski, Johanna (VITA)" userId="d193368f-0db6-4ee9-844e-4a3185a057bb" providerId="ADAL" clId="{72EFEEF2-1D5F-4E60-BA37-9F5A4EE1D3B1}" dt="2026-02-05T18:47:44.475" v="863" actId="962"/>
          <ac:spMkLst>
            <pc:docMk/>
            <pc:sldMk cId="3884754514" sldId="536"/>
            <ac:spMk id="27" creationId="{8EA528E1-BA19-E80C-A72E-5467B428B61D}"/>
          </ac:spMkLst>
        </pc:spChg>
        <pc:spChg chg="mod">
          <ac:chgData name="Opolski, Johanna (VITA)" userId="d193368f-0db6-4ee9-844e-4a3185a057bb" providerId="ADAL" clId="{72EFEEF2-1D5F-4E60-BA37-9F5A4EE1D3B1}" dt="2026-02-05T20:37:51.882" v="4075" actId="962"/>
          <ac:spMkLst>
            <pc:docMk/>
            <pc:sldMk cId="3884754514" sldId="536"/>
            <ac:spMk id="29" creationId="{6B741D7F-A535-30F9-09DD-C7A377B896EA}"/>
          </ac:spMkLst>
        </pc:spChg>
        <pc:picChg chg="mod">
          <ac:chgData name="Opolski, Johanna (VITA)" userId="d193368f-0db6-4ee9-844e-4a3185a057bb" providerId="ADAL" clId="{72EFEEF2-1D5F-4E60-BA37-9F5A4EE1D3B1}" dt="2026-02-05T20:37:47.114" v="4074" actId="962"/>
          <ac:picMkLst>
            <pc:docMk/>
            <pc:sldMk cId="3884754514" sldId="536"/>
            <ac:picMk id="28" creationId="{D2BA1DD1-3683-3E43-BC10-1508F88233B5}"/>
          </ac:picMkLst>
        </pc:picChg>
        <pc:cxnChg chg="mod">
          <ac:chgData name="Opolski, Johanna (VITA)" userId="d193368f-0db6-4ee9-844e-4a3185a057bb" providerId="ADAL" clId="{72EFEEF2-1D5F-4E60-BA37-9F5A4EE1D3B1}" dt="2026-02-05T18:47:44.467" v="862" actId="962"/>
          <ac:cxnSpMkLst>
            <pc:docMk/>
            <pc:sldMk cId="3884754514" sldId="536"/>
            <ac:cxnSpMk id="26" creationId="{1A2949C3-0CC8-A2D3-3B32-DDA8ACAF0CB1}"/>
          </ac:cxnSpMkLst>
        </pc:cxnChg>
      </pc:sldChg>
      <pc:sldChg chg="modSp add mod">
        <pc:chgData name="Opolski, Johanna (VITA)" userId="d193368f-0db6-4ee9-844e-4a3185a057bb" providerId="ADAL" clId="{72EFEEF2-1D5F-4E60-BA37-9F5A4EE1D3B1}" dt="2026-02-05T20:41:35.085" v="4092" actId="33553"/>
        <pc:sldMkLst>
          <pc:docMk/>
          <pc:sldMk cId="2605611771" sldId="537"/>
        </pc:sldMkLst>
        <pc:spChg chg="mod ord">
          <ac:chgData name="Opolski, Johanna (VITA)" userId="d193368f-0db6-4ee9-844e-4a3185a057bb" providerId="ADAL" clId="{72EFEEF2-1D5F-4E60-BA37-9F5A4EE1D3B1}" dt="2026-02-05T20:41:35.085" v="4092" actId="33553"/>
          <ac:spMkLst>
            <pc:docMk/>
            <pc:sldMk cId="2605611771" sldId="537"/>
            <ac:spMk id="2" creationId="{0B581EE7-18E2-9A41-2935-A0257DAE91A4}"/>
          </ac:spMkLst>
        </pc:spChg>
        <pc:spChg chg="mod">
          <ac:chgData name="Opolski, Johanna (VITA)" userId="d193368f-0db6-4ee9-844e-4a3185a057bb" providerId="ADAL" clId="{72EFEEF2-1D5F-4E60-BA37-9F5A4EE1D3B1}" dt="2026-02-05T18:47:44.551" v="867" actId="962"/>
          <ac:spMkLst>
            <pc:docMk/>
            <pc:sldMk cId="2605611771" sldId="537"/>
            <ac:spMk id="27" creationId="{2546CED5-89BD-ABDD-D284-3F4BBEE1982E}"/>
          </ac:spMkLst>
        </pc:spChg>
        <pc:spChg chg="mod">
          <ac:chgData name="Opolski, Johanna (VITA)" userId="d193368f-0db6-4ee9-844e-4a3185a057bb" providerId="ADAL" clId="{72EFEEF2-1D5F-4E60-BA37-9F5A4EE1D3B1}" dt="2026-02-05T20:38:19.580" v="4081" actId="962"/>
          <ac:spMkLst>
            <pc:docMk/>
            <pc:sldMk cId="2605611771" sldId="537"/>
            <ac:spMk id="29" creationId="{013149DB-CAED-324C-93B2-1A747D1C561E}"/>
          </ac:spMkLst>
        </pc:spChg>
        <pc:picChg chg="mod">
          <ac:chgData name="Opolski, Johanna (VITA)" userId="d193368f-0db6-4ee9-844e-4a3185a057bb" providerId="ADAL" clId="{72EFEEF2-1D5F-4E60-BA37-9F5A4EE1D3B1}" dt="2026-02-05T20:29:12.727" v="3636" actId="962"/>
          <ac:picMkLst>
            <pc:docMk/>
            <pc:sldMk cId="2605611771" sldId="537"/>
            <ac:picMk id="5" creationId="{4B63557F-E209-AF0A-050D-29A827A0D7CC}"/>
          </ac:picMkLst>
        </pc:picChg>
        <pc:picChg chg="mod">
          <ac:chgData name="Opolski, Johanna (VITA)" userId="d193368f-0db6-4ee9-844e-4a3185a057bb" providerId="ADAL" clId="{72EFEEF2-1D5F-4E60-BA37-9F5A4EE1D3B1}" dt="2026-02-05T20:38:18.764" v="4080" actId="962"/>
          <ac:picMkLst>
            <pc:docMk/>
            <pc:sldMk cId="2605611771" sldId="537"/>
            <ac:picMk id="28" creationId="{563D5971-4D8A-0533-47A1-7FCFE7E69435}"/>
          </ac:picMkLst>
        </pc:picChg>
        <pc:cxnChg chg="mod">
          <ac:chgData name="Opolski, Johanna (VITA)" userId="d193368f-0db6-4ee9-844e-4a3185a057bb" providerId="ADAL" clId="{72EFEEF2-1D5F-4E60-BA37-9F5A4EE1D3B1}" dt="2026-02-05T18:47:44.544" v="866" actId="962"/>
          <ac:cxnSpMkLst>
            <pc:docMk/>
            <pc:sldMk cId="2605611771" sldId="537"/>
            <ac:cxnSpMk id="26" creationId="{A950913E-B8C8-42D5-1FEA-9CE12919D032}"/>
          </ac:cxnSpMkLst>
        </pc:cxnChg>
      </pc:sldChg>
      <pc:sldChg chg="modSp add mod">
        <pc:chgData name="Opolski, Johanna (VITA)" userId="d193368f-0db6-4ee9-844e-4a3185a057bb" providerId="ADAL" clId="{72EFEEF2-1D5F-4E60-BA37-9F5A4EE1D3B1}" dt="2026-02-05T20:41:32.799" v="4091" actId="33553"/>
        <pc:sldMkLst>
          <pc:docMk/>
          <pc:sldMk cId="1396273189" sldId="538"/>
        </pc:sldMkLst>
        <pc:spChg chg="mod ord">
          <ac:chgData name="Opolski, Johanna (VITA)" userId="d193368f-0db6-4ee9-844e-4a3185a057bb" providerId="ADAL" clId="{72EFEEF2-1D5F-4E60-BA37-9F5A4EE1D3B1}" dt="2026-02-05T20:41:32.799" v="4091" actId="33553"/>
          <ac:spMkLst>
            <pc:docMk/>
            <pc:sldMk cId="1396273189" sldId="538"/>
            <ac:spMk id="2" creationId="{F21DC647-8A41-6E6F-03E6-D638625F20A5}"/>
          </ac:spMkLst>
        </pc:spChg>
        <pc:spChg chg="mod">
          <ac:chgData name="Opolski, Johanna (VITA)" userId="d193368f-0db6-4ee9-844e-4a3185a057bb" providerId="ADAL" clId="{72EFEEF2-1D5F-4E60-BA37-9F5A4EE1D3B1}" dt="2026-02-05T18:47:44.520" v="865" actId="962"/>
          <ac:spMkLst>
            <pc:docMk/>
            <pc:sldMk cId="1396273189" sldId="538"/>
            <ac:spMk id="27" creationId="{B4D90F9F-3762-CA84-621E-72484B0AE877}"/>
          </ac:spMkLst>
        </pc:spChg>
        <pc:spChg chg="mod">
          <ac:chgData name="Opolski, Johanna (VITA)" userId="d193368f-0db6-4ee9-844e-4a3185a057bb" providerId="ADAL" clId="{72EFEEF2-1D5F-4E60-BA37-9F5A4EE1D3B1}" dt="2026-02-05T20:38:04.483" v="4078" actId="962"/>
          <ac:spMkLst>
            <pc:docMk/>
            <pc:sldMk cId="1396273189" sldId="538"/>
            <ac:spMk id="29" creationId="{12A75679-B9A3-B92E-8F7C-589515422B3D}"/>
          </ac:spMkLst>
        </pc:spChg>
        <pc:graphicFrameChg chg="mod">
          <ac:chgData name="Opolski, Johanna (VITA)" userId="d193368f-0db6-4ee9-844e-4a3185a057bb" providerId="ADAL" clId="{72EFEEF2-1D5F-4E60-BA37-9F5A4EE1D3B1}" dt="2026-02-05T20:25:47.358" v="3172" actId="962"/>
          <ac:graphicFrameMkLst>
            <pc:docMk/>
            <pc:sldMk cId="1396273189" sldId="538"/>
            <ac:graphicFrameMk id="3" creationId="{FD3919BA-0831-0714-5817-3C103DA3BFC6}"/>
          </ac:graphicFrameMkLst>
        </pc:graphicFrameChg>
        <pc:picChg chg="mod">
          <ac:chgData name="Opolski, Johanna (VITA)" userId="d193368f-0db6-4ee9-844e-4a3185a057bb" providerId="ADAL" clId="{72EFEEF2-1D5F-4E60-BA37-9F5A4EE1D3B1}" dt="2026-02-05T20:38:03.051" v="4077" actId="962"/>
          <ac:picMkLst>
            <pc:docMk/>
            <pc:sldMk cId="1396273189" sldId="538"/>
            <ac:picMk id="28" creationId="{6F980239-C072-A35E-AC7C-B07730BC97BB}"/>
          </ac:picMkLst>
        </pc:picChg>
        <pc:cxnChg chg="mod">
          <ac:chgData name="Opolski, Johanna (VITA)" userId="d193368f-0db6-4ee9-844e-4a3185a057bb" providerId="ADAL" clId="{72EFEEF2-1D5F-4E60-BA37-9F5A4EE1D3B1}" dt="2026-02-05T18:47:44.512" v="864" actId="962"/>
          <ac:cxnSpMkLst>
            <pc:docMk/>
            <pc:sldMk cId="1396273189" sldId="538"/>
            <ac:cxnSpMk id="26" creationId="{61E8B22F-7851-1A46-CA93-1F87115C6213}"/>
          </ac:cxnSpMkLst>
        </pc:cxnChg>
      </pc:sldChg>
      <pc:sldChg chg="modSp add mod">
        <pc:chgData name="Opolski, Johanna (VITA)" userId="d193368f-0db6-4ee9-844e-4a3185a057bb" providerId="ADAL" clId="{72EFEEF2-1D5F-4E60-BA37-9F5A4EE1D3B1}" dt="2026-02-05T20:41:37.798" v="4093" actId="33553"/>
        <pc:sldMkLst>
          <pc:docMk/>
          <pc:sldMk cId="2103256053" sldId="539"/>
        </pc:sldMkLst>
        <pc:spChg chg="mod ord">
          <ac:chgData name="Opolski, Johanna (VITA)" userId="d193368f-0db6-4ee9-844e-4a3185a057bb" providerId="ADAL" clId="{72EFEEF2-1D5F-4E60-BA37-9F5A4EE1D3B1}" dt="2026-02-05T20:41:37.798" v="4093" actId="33553"/>
          <ac:spMkLst>
            <pc:docMk/>
            <pc:sldMk cId="2103256053" sldId="539"/>
            <ac:spMk id="2" creationId="{0F54E4F8-4FF8-AAA3-9766-55AB6DD7C0CE}"/>
          </ac:spMkLst>
        </pc:spChg>
        <pc:spChg chg="mod">
          <ac:chgData name="Opolski, Johanna (VITA)" userId="d193368f-0db6-4ee9-844e-4a3185a057bb" providerId="ADAL" clId="{72EFEEF2-1D5F-4E60-BA37-9F5A4EE1D3B1}" dt="2026-02-05T18:47:44.597" v="869" actId="962"/>
          <ac:spMkLst>
            <pc:docMk/>
            <pc:sldMk cId="2103256053" sldId="539"/>
            <ac:spMk id="27" creationId="{3E17F7AC-1F41-69B5-7597-DD346A31AD7B}"/>
          </ac:spMkLst>
        </pc:spChg>
        <pc:spChg chg="mod">
          <ac:chgData name="Opolski, Johanna (VITA)" userId="d193368f-0db6-4ee9-844e-4a3185a057bb" providerId="ADAL" clId="{72EFEEF2-1D5F-4E60-BA37-9F5A4EE1D3B1}" dt="2026-02-05T20:38:39.009" v="4084" actId="962"/>
          <ac:spMkLst>
            <pc:docMk/>
            <pc:sldMk cId="2103256053" sldId="539"/>
            <ac:spMk id="29" creationId="{A6DD704F-2F30-DFA8-7495-5687709DFDF2}"/>
          </ac:spMkLst>
        </pc:spChg>
        <pc:picChg chg="mod">
          <ac:chgData name="Opolski, Johanna (VITA)" userId="d193368f-0db6-4ee9-844e-4a3185a057bb" providerId="ADAL" clId="{72EFEEF2-1D5F-4E60-BA37-9F5A4EE1D3B1}" dt="2026-02-05T20:38:38.079" v="4083" actId="962"/>
          <ac:picMkLst>
            <pc:docMk/>
            <pc:sldMk cId="2103256053" sldId="539"/>
            <ac:picMk id="28" creationId="{E6DBE8A7-8167-92E2-596B-541A341AAAA8}"/>
          </ac:picMkLst>
        </pc:picChg>
        <pc:cxnChg chg="mod">
          <ac:chgData name="Opolski, Johanna (VITA)" userId="d193368f-0db6-4ee9-844e-4a3185a057bb" providerId="ADAL" clId="{72EFEEF2-1D5F-4E60-BA37-9F5A4EE1D3B1}" dt="2026-02-05T18:47:44.590" v="868" actId="962"/>
          <ac:cxnSpMkLst>
            <pc:docMk/>
            <pc:sldMk cId="2103256053" sldId="539"/>
            <ac:cxnSpMk id="26" creationId="{92AA1393-891F-40FF-3AC9-CEF04D9FA3B9}"/>
          </ac:cxnSpMkLst>
        </pc:cxnChg>
      </pc:sldChg>
      <pc:sldChg chg="add del mod modShow">
        <pc:chgData name="Opolski, Johanna (VITA)" userId="d193368f-0db6-4ee9-844e-4a3185a057bb" providerId="ADAL" clId="{72EFEEF2-1D5F-4E60-BA37-9F5A4EE1D3B1}" dt="2026-02-04T15:46:32.900" v="653" actId="2696"/>
        <pc:sldMkLst>
          <pc:docMk/>
          <pc:sldMk cId="2907115206" sldId="614"/>
        </pc:sldMkLst>
      </pc:sldChg>
      <pc:sldChg chg="modSp mod">
        <pc:chgData name="Opolski, Johanna (VITA)" userId="d193368f-0db6-4ee9-844e-4a3185a057bb" providerId="ADAL" clId="{72EFEEF2-1D5F-4E60-BA37-9F5A4EE1D3B1}" dt="2026-01-28T15:21:34.424" v="90" actId="33553"/>
        <pc:sldMkLst>
          <pc:docMk/>
          <pc:sldMk cId="3654051267" sldId="4159"/>
        </pc:sldMkLst>
        <pc:spChg chg="mod">
          <ac:chgData name="Opolski, Johanna (VITA)" userId="d193368f-0db6-4ee9-844e-4a3185a057bb" providerId="ADAL" clId="{72EFEEF2-1D5F-4E60-BA37-9F5A4EE1D3B1}" dt="2026-01-28T15:21:34.424" v="90" actId="33553"/>
          <ac:spMkLst>
            <pc:docMk/>
            <pc:sldMk cId="3654051267" sldId="4159"/>
            <ac:spMk id="2" creationId="{55DE4932-EA81-92F0-3DBA-CA6251E0B3F0}"/>
          </ac:spMkLst>
        </pc:spChg>
        <pc:spChg chg="mod">
          <ac:chgData name="Opolski, Johanna (VITA)" userId="d193368f-0db6-4ee9-844e-4a3185a057bb" providerId="ADAL" clId="{72EFEEF2-1D5F-4E60-BA37-9F5A4EE1D3B1}" dt="2026-01-28T15:20:04.121" v="77" actId="962"/>
          <ac:spMkLst>
            <pc:docMk/>
            <pc:sldMk cId="3654051267" sldId="4159"/>
            <ac:spMk id="11" creationId="{170CA0AD-3A83-7EC2-3400-C9F9DEFDBC91}"/>
          </ac:spMkLst>
        </pc:spChg>
        <pc:picChg chg="mod">
          <ac:chgData name="Opolski, Johanna (VITA)" userId="d193368f-0db6-4ee9-844e-4a3185a057bb" providerId="ADAL" clId="{72EFEEF2-1D5F-4E60-BA37-9F5A4EE1D3B1}" dt="2026-01-28T15:20:51.701" v="82" actId="962"/>
          <ac:picMkLst>
            <pc:docMk/>
            <pc:sldMk cId="3654051267" sldId="4159"/>
            <ac:picMk id="3" creationId="{9E3D674F-EA15-3E40-E302-1F76B708770D}"/>
          </ac:picMkLst>
        </pc:picChg>
      </pc:sldChg>
      <pc:sldChg chg="add del">
        <pc:chgData name="Opolski, Johanna (VITA)" userId="d193368f-0db6-4ee9-844e-4a3185a057bb" providerId="ADAL" clId="{72EFEEF2-1D5F-4E60-BA37-9F5A4EE1D3B1}" dt="2026-02-03T13:31:24.368" v="513"/>
        <pc:sldMkLst>
          <pc:docMk/>
          <pc:sldMk cId="2997469059" sldId="2147483310"/>
        </pc:sldMkLst>
      </pc:sldChg>
      <pc:sldChg chg="modSp add del mod">
        <pc:chgData name="Opolski, Johanna (VITA)" userId="d193368f-0db6-4ee9-844e-4a3185a057bb" providerId="ADAL" clId="{72EFEEF2-1D5F-4E60-BA37-9F5A4EE1D3B1}" dt="2026-02-05T20:33:09.691" v="4047"/>
        <pc:sldMkLst>
          <pc:docMk/>
          <pc:sldMk cId="1320592140" sldId="2147483311"/>
        </pc:sldMkLst>
        <pc:spChg chg="ord">
          <ac:chgData name="Opolski, Johanna (VITA)" userId="d193368f-0db6-4ee9-844e-4a3185a057bb" providerId="ADAL" clId="{72EFEEF2-1D5F-4E60-BA37-9F5A4EE1D3B1}" dt="2026-02-05T20:33:09.691" v="4047"/>
          <ac:spMkLst>
            <pc:docMk/>
            <pc:sldMk cId="1320592140" sldId="2147483311"/>
            <ac:spMk id="3" creationId="{8C01B867-3B72-F3FF-6E28-A487C64F5EEF}"/>
          </ac:spMkLst>
        </pc:spChg>
        <pc:picChg chg="mod">
          <ac:chgData name="Opolski, Johanna (VITA)" userId="d193368f-0db6-4ee9-844e-4a3185a057bb" providerId="ADAL" clId="{72EFEEF2-1D5F-4E60-BA37-9F5A4EE1D3B1}" dt="2026-02-04T20:55:32.878" v="690" actId="962"/>
          <ac:picMkLst>
            <pc:docMk/>
            <pc:sldMk cId="1320592140" sldId="2147483311"/>
            <ac:picMk id="7" creationId="{49988367-927A-F956-2F68-E2D7E3D67748}"/>
          </ac:picMkLst>
        </pc:picChg>
      </pc:sldChg>
      <pc:sldChg chg="modSp add del mod">
        <pc:chgData name="Opolski, Johanna (VITA)" userId="d193368f-0db6-4ee9-844e-4a3185a057bb" providerId="ADAL" clId="{72EFEEF2-1D5F-4E60-BA37-9F5A4EE1D3B1}" dt="2026-02-05T20:33:21.867" v="4048"/>
        <pc:sldMkLst>
          <pc:docMk/>
          <pc:sldMk cId="431619007" sldId="2147483312"/>
        </pc:sldMkLst>
        <pc:spChg chg="ord">
          <ac:chgData name="Opolski, Johanna (VITA)" userId="d193368f-0db6-4ee9-844e-4a3185a057bb" providerId="ADAL" clId="{72EFEEF2-1D5F-4E60-BA37-9F5A4EE1D3B1}" dt="2026-02-05T20:33:21.867" v="4048"/>
          <ac:spMkLst>
            <pc:docMk/>
            <pc:sldMk cId="431619007" sldId="2147483312"/>
            <ac:spMk id="6" creationId="{A943ACC4-263E-AC41-A2BF-F12F11DE28D7}"/>
          </ac:spMkLst>
        </pc:spChg>
      </pc:sldChg>
      <pc:sldChg chg="add del">
        <pc:chgData name="Opolski, Johanna (VITA)" userId="d193368f-0db6-4ee9-844e-4a3185a057bb" providerId="ADAL" clId="{72EFEEF2-1D5F-4E60-BA37-9F5A4EE1D3B1}" dt="2026-02-03T13:30:39.761" v="504" actId="47"/>
        <pc:sldMkLst>
          <pc:docMk/>
          <pc:sldMk cId="2806279305" sldId="2147483313"/>
        </pc:sldMkLst>
      </pc:sldChg>
      <pc:sldChg chg="add del">
        <pc:chgData name="Opolski, Johanna (VITA)" userId="d193368f-0db6-4ee9-844e-4a3185a057bb" providerId="ADAL" clId="{72EFEEF2-1D5F-4E60-BA37-9F5A4EE1D3B1}" dt="2026-02-03T13:30:39.351" v="503" actId="47"/>
        <pc:sldMkLst>
          <pc:docMk/>
          <pc:sldMk cId="3759103883" sldId="2147483314"/>
        </pc:sldMkLst>
      </pc:sldChg>
      <pc:sldChg chg="modSp add del mod">
        <pc:chgData name="Opolski, Johanna (VITA)" userId="d193368f-0db6-4ee9-844e-4a3185a057bb" providerId="ADAL" clId="{72EFEEF2-1D5F-4E60-BA37-9F5A4EE1D3B1}" dt="2026-02-05T20:35:05.889" v="4060"/>
        <pc:sldMkLst>
          <pc:docMk/>
          <pc:sldMk cId="1744750983" sldId="2147483315"/>
        </pc:sldMkLst>
        <pc:spChg chg="ord">
          <ac:chgData name="Opolski, Johanna (VITA)" userId="d193368f-0db6-4ee9-844e-4a3185a057bb" providerId="ADAL" clId="{72EFEEF2-1D5F-4E60-BA37-9F5A4EE1D3B1}" dt="2026-02-05T20:35:05.889" v="4060"/>
          <ac:spMkLst>
            <pc:docMk/>
            <pc:sldMk cId="1744750983" sldId="2147483315"/>
            <ac:spMk id="3" creationId="{99D698CF-2A22-3AF0-6363-A06E85B7A937}"/>
          </ac:spMkLst>
        </pc:spChg>
      </pc:sldChg>
      <pc:sldChg chg="add del">
        <pc:chgData name="Opolski, Johanna (VITA)" userId="d193368f-0db6-4ee9-844e-4a3185a057bb" providerId="ADAL" clId="{72EFEEF2-1D5F-4E60-BA37-9F5A4EE1D3B1}" dt="2026-02-03T13:30:43.169" v="509" actId="47"/>
        <pc:sldMkLst>
          <pc:docMk/>
          <pc:sldMk cId="2908039503" sldId="2147483316"/>
        </pc:sldMkLst>
      </pc:sldChg>
      <pc:sldChg chg="add del">
        <pc:chgData name="Opolski, Johanna (VITA)" userId="d193368f-0db6-4ee9-844e-4a3185a057bb" providerId="ADAL" clId="{72EFEEF2-1D5F-4E60-BA37-9F5A4EE1D3B1}" dt="2026-02-03T13:30:41.591" v="507" actId="47"/>
        <pc:sldMkLst>
          <pc:docMk/>
          <pc:sldMk cId="3381631992" sldId="2147483317"/>
        </pc:sldMkLst>
      </pc:sldChg>
      <pc:sldChg chg="add del">
        <pc:chgData name="Opolski, Johanna (VITA)" userId="d193368f-0db6-4ee9-844e-4a3185a057bb" providerId="ADAL" clId="{72EFEEF2-1D5F-4E60-BA37-9F5A4EE1D3B1}" dt="2026-02-03T13:30:40.999" v="506" actId="47"/>
        <pc:sldMkLst>
          <pc:docMk/>
          <pc:sldMk cId="4264358660" sldId="2147483318"/>
        </pc:sldMkLst>
      </pc:sldChg>
      <pc:sldChg chg="add del">
        <pc:chgData name="Opolski, Johanna (VITA)" userId="d193368f-0db6-4ee9-844e-4a3185a057bb" providerId="ADAL" clId="{72EFEEF2-1D5F-4E60-BA37-9F5A4EE1D3B1}" dt="2026-02-03T13:30:42.463" v="508" actId="47"/>
        <pc:sldMkLst>
          <pc:docMk/>
          <pc:sldMk cId="2214859875" sldId="2147483319"/>
        </pc:sldMkLst>
      </pc:sldChg>
      <pc:sldChg chg="delSp modSp add mod">
        <pc:chgData name="Opolski, Johanna (VITA)" userId="d193368f-0db6-4ee9-844e-4a3185a057bb" providerId="ADAL" clId="{72EFEEF2-1D5F-4E60-BA37-9F5A4EE1D3B1}" dt="2026-02-05T20:33:52.041" v="4051" actId="21"/>
        <pc:sldMkLst>
          <pc:docMk/>
          <pc:sldMk cId="3056352398" sldId="2147483320"/>
        </pc:sldMkLst>
        <pc:spChg chg="del">
          <ac:chgData name="Opolski, Johanna (VITA)" userId="d193368f-0db6-4ee9-844e-4a3185a057bb" providerId="ADAL" clId="{72EFEEF2-1D5F-4E60-BA37-9F5A4EE1D3B1}" dt="2026-02-05T20:33:44.495" v="4050" actId="21"/>
          <ac:spMkLst>
            <pc:docMk/>
            <pc:sldMk cId="3056352398" sldId="2147483320"/>
            <ac:spMk id="3" creationId="{7EAFD1A0-512B-2DE2-93DB-4D51C34CCA6A}"/>
          </ac:spMkLst>
        </pc:spChg>
        <pc:spChg chg="del">
          <ac:chgData name="Opolski, Johanna (VITA)" userId="d193368f-0db6-4ee9-844e-4a3185a057bb" providerId="ADAL" clId="{72EFEEF2-1D5F-4E60-BA37-9F5A4EE1D3B1}" dt="2026-02-05T20:33:52.041" v="4051" actId="21"/>
          <ac:spMkLst>
            <pc:docMk/>
            <pc:sldMk cId="3056352398" sldId="2147483320"/>
            <ac:spMk id="4" creationId="{BE6D0A3E-A5F8-0713-E696-BB5B467533FD}"/>
          </ac:spMkLst>
        </pc:spChg>
        <pc:picChg chg="mod">
          <ac:chgData name="Opolski, Johanna (VITA)" userId="d193368f-0db6-4ee9-844e-4a3185a057bb" providerId="ADAL" clId="{72EFEEF2-1D5F-4E60-BA37-9F5A4EE1D3B1}" dt="2026-02-05T20:18:56.914" v="1418" actId="962"/>
          <ac:picMkLst>
            <pc:docMk/>
            <pc:sldMk cId="3056352398" sldId="2147483320"/>
            <ac:picMk id="6" creationId="{9F42E616-F5DA-3E0C-5391-C990E3D09F26}"/>
          </ac:picMkLst>
        </pc:picChg>
      </pc:sldChg>
      <pc:sldChg chg="delSp modSp add mod">
        <pc:chgData name="Opolski, Johanna (VITA)" userId="d193368f-0db6-4ee9-844e-4a3185a057bb" providerId="ADAL" clId="{72EFEEF2-1D5F-4E60-BA37-9F5A4EE1D3B1}" dt="2026-02-05T20:34:06.759" v="4053" actId="21"/>
        <pc:sldMkLst>
          <pc:docMk/>
          <pc:sldMk cId="3602735585" sldId="2147483321"/>
        </pc:sldMkLst>
        <pc:spChg chg="del">
          <ac:chgData name="Opolski, Johanna (VITA)" userId="d193368f-0db6-4ee9-844e-4a3185a057bb" providerId="ADAL" clId="{72EFEEF2-1D5F-4E60-BA37-9F5A4EE1D3B1}" dt="2026-02-05T20:34:02.032" v="4052" actId="21"/>
          <ac:spMkLst>
            <pc:docMk/>
            <pc:sldMk cId="3602735585" sldId="2147483321"/>
            <ac:spMk id="3" creationId="{184E56E4-BF52-E9ED-845A-5BC1D3C22212}"/>
          </ac:spMkLst>
        </pc:spChg>
        <pc:spChg chg="del">
          <ac:chgData name="Opolski, Johanna (VITA)" userId="d193368f-0db6-4ee9-844e-4a3185a057bb" providerId="ADAL" clId="{72EFEEF2-1D5F-4E60-BA37-9F5A4EE1D3B1}" dt="2026-02-05T20:34:06.759" v="4053" actId="21"/>
          <ac:spMkLst>
            <pc:docMk/>
            <pc:sldMk cId="3602735585" sldId="2147483321"/>
            <ac:spMk id="4" creationId="{7F5A34A7-8C4B-B0F7-9993-50FBA0AA339C}"/>
          </ac:spMkLst>
        </pc:spChg>
        <pc:picChg chg="mod">
          <ac:chgData name="Opolski, Johanna (VITA)" userId="d193368f-0db6-4ee9-844e-4a3185a057bb" providerId="ADAL" clId="{72EFEEF2-1D5F-4E60-BA37-9F5A4EE1D3B1}" dt="2026-02-05T20:16:43.416" v="1126" actId="962"/>
          <ac:picMkLst>
            <pc:docMk/>
            <pc:sldMk cId="3602735585" sldId="2147483321"/>
            <ac:picMk id="5" creationId="{A8778021-7D39-8313-7908-B9C2562DD667}"/>
          </ac:picMkLst>
        </pc:picChg>
      </pc:sldChg>
      <pc:sldChg chg="delSp modSp add mod">
        <pc:chgData name="Opolski, Johanna (VITA)" userId="d193368f-0db6-4ee9-844e-4a3185a057bb" providerId="ADAL" clId="{72EFEEF2-1D5F-4E60-BA37-9F5A4EE1D3B1}" dt="2026-02-05T20:34:23.976" v="4055" actId="21"/>
        <pc:sldMkLst>
          <pc:docMk/>
          <pc:sldMk cId="3627437857" sldId="2147483322"/>
        </pc:sldMkLst>
        <pc:spChg chg="del">
          <ac:chgData name="Opolski, Johanna (VITA)" userId="d193368f-0db6-4ee9-844e-4a3185a057bb" providerId="ADAL" clId="{72EFEEF2-1D5F-4E60-BA37-9F5A4EE1D3B1}" dt="2026-02-05T20:34:19.444" v="4054" actId="21"/>
          <ac:spMkLst>
            <pc:docMk/>
            <pc:sldMk cId="3627437857" sldId="2147483322"/>
            <ac:spMk id="3" creationId="{FC43C747-86F2-6829-B5C3-5B330F11AC6E}"/>
          </ac:spMkLst>
        </pc:spChg>
        <pc:spChg chg="del">
          <ac:chgData name="Opolski, Johanna (VITA)" userId="d193368f-0db6-4ee9-844e-4a3185a057bb" providerId="ADAL" clId="{72EFEEF2-1D5F-4E60-BA37-9F5A4EE1D3B1}" dt="2026-02-05T20:34:23.976" v="4055" actId="21"/>
          <ac:spMkLst>
            <pc:docMk/>
            <pc:sldMk cId="3627437857" sldId="2147483322"/>
            <ac:spMk id="4" creationId="{4CCEE46C-A79F-98AE-69D4-FAA718CA3520}"/>
          </ac:spMkLst>
        </pc:spChg>
        <pc:picChg chg="mod">
          <ac:chgData name="Opolski, Johanna (VITA)" userId="d193368f-0db6-4ee9-844e-4a3185a057bb" providerId="ADAL" clId="{72EFEEF2-1D5F-4E60-BA37-9F5A4EE1D3B1}" dt="2026-02-05T20:20:13.361" v="1654" actId="962"/>
          <ac:picMkLst>
            <pc:docMk/>
            <pc:sldMk cId="3627437857" sldId="2147483322"/>
            <ac:picMk id="6" creationId="{487EA291-93CC-3697-AE39-C7A4FFCAB6A9}"/>
          </ac:picMkLst>
        </pc:picChg>
      </pc:sldChg>
      <pc:sldChg chg="delSp modSp add mod">
        <pc:chgData name="Opolski, Johanna (VITA)" userId="d193368f-0db6-4ee9-844e-4a3185a057bb" providerId="ADAL" clId="{72EFEEF2-1D5F-4E60-BA37-9F5A4EE1D3B1}" dt="2026-02-05T20:34:42.547" v="4057" actId="21"/>
        <pc:sldMkLst>
          <pc:docMk/>
          <pc:sldMk cId="338515536" sldId="2147483323"/>
        </pc:sldMkLst>
        <pc:spChg chg="del">
          <ac:chgData name="Opolski, Johanna (VITA)" userId="d193368f-0db6-4ee9-844e-4a3185a057bb" providerId="ADAL" clId="{72EFEEF2-1D5F-4E60-BA37-9F5A4EE1D3B1}" dt="2026-02-05T20:34:37.812" v="4056" actId="21"/>
          <ac:spMkLst>
            <pc:docMk/>
            <pc:sldMk cId="338515536" sldId="2147483323"/>
            <ac:spMk id="3" creationId="{4B92283B-99D7-EC88-790D-3B498015644B}"/>
          </ac:spMkLst>
        </pc:spChg>
        <pc:spChg chg="del">
          <ac:chgData name="Opolski, Johanna (VITA)" userId="d193368f-0db6-4ee9-844e-4a3185a057bb" providerId="ADAL" clId="{72EFEEF2-1D5F-4E60-BA37-9F5A4EE1D3B1}" dt="2026-02-05T20:34:42.547" v="4057" actId="21"/>
          <ac:spMkLst>
            <pc:docMk/>
            <pc:sldMk cId="338515536" sldId="2147483323"/>
            <ac:spMk id="4" creationId="{974FC9D9-B280-EA1E-9C42-8E39B0ADA3A6}"/>
          </ac:spMkLst>
        </pc:spChg>
        <pc:picChg chg="mod">
          <ac:chgData name="Opolski, Johanna (VITA)" userId="d193368f-0db6-4ee9-844e-4a3185a057bb" providerId="ADAL" clId="{72EFEEF2-1D5F-4E60-BA37-9F5A4EE1D3B1}" dt="2026-02-05T20:21:09.225" v="1890" actId="962"/>
          <ac:picMkLst>
            <pc:docMk/>
            <pc:sldMk cId="338515536" sldId="2147483323"/>
            <ac:picMk id="5" creationId="{673D4F78-40B9-0F10-CE10-5013067FB47A}"/>
          </ac:picMkLst>
        </pc:picChg>
      </pc:sldChg>
      <pc:sldChg chg="delSp modSp add mod">
        <pc:chgData name="Opolski, Johanna (VITA)" userId="d193368f-0db6-4ee9-844e-4a3185a057bb" providerId="ADAL" clId="{72EFEEF2-1D5F-4E60-BA37-9F5A4EE1D3B1}" dt="2026-02-05T20:34:57.304" v="4059" actId="21"/>
        <pc:sldMkLst>
          <pc:docMk/>
          <pc:sldMk cId="1084379158" sldId="2147483324"/>
        </pc:sldMkLst>
        <pc:spChg chg="del">
          <ac:chgData name="Opolski, Johanna (VITA)" userId="d193368f-0db6-4ee9-844e-4a3185a057bb" providerId="ADAL" clId="{72EFEEF2-1D5F-4E60-BA37-9F5A4EE1D3B1}" dt="2026-02-05T20:34:52.486" v="4058" actId="21"/>
          <ac:spMkLst>
            <pc:docMk/>
            <pc:sldMk cId="1084379158" sldId="2147483324"/>
            <ac:spMk id="3" creationId="{BCA495E0-9871-2D82-0D35-D9D0A47884DC}"/>
          </ac:spMkLst>
        </pc:spChg>
        <pc:spChg chg="del">
          <ac:chgData name="Opolski, Johanna (VITA)" userId="d193368f-0db6-4ee9-844e-4a3185a057bb" providerId="ADAL" clId="{72EFEEF2-1D5F-4E60-BA37-9F5A4EE1D3B1}" dt="2026-02-05T20:34:57.304" v="4059" actId="21"/>
          <ac:spMkLst>
            <pc:docMk/>
            <pc:sldMk cId="1084379158" sldId="2147483324"/>
            <ac:spMk id="4" creationId="{18ACC4D0-8F4E-F545-FF3B-DFCC55685408}"/>
          </ac:spMkLst>
        </pc:spChg>
        <pc:picChg chg="mod">
          <ac:chgData name="Opolski, Johanna (VITA)" userId="d193368f-0db6-4ee9-844e-4a3185a057bb" providerId="ADAL" clId="{72EFEEF2-1D5F-4E60-BA37-9F5A4EE1D3B1}" dt="2026-02-05T20:22:04.077" v="2160" actId="962"/>
          <ac:picMkLst>
            <pc:docMk/>
            <pc:sldMk cId="1084379158" sldId="2147483324"/>
            <ac:picMk id="6" creationId="{87DF86A7-F123-5016-A8A7-074E83D656DA}"/>
          </ac:picMkLst>
        </pc:picChg>
      </pc:sldChg>
      <pc:sldChg chg="modSp add mod modNotesTx">
        <pc:chgData name="Opolski, Johanna (VITA)" userId="d193368f-0db6-4ee9-844e-4a3185a057bb" providerId="ADAL" clId="{72EFEEF2-1D5F-4E60-BA37-9F5A4EE1D3B1}" dt="2026-02-02T16:34:05.353" v="244" actId="12"/>
        <pc:sldMkLst>
          <pc:docMk/>
          <pc:sldMk cId="2787056356" sldId="2147483386"/>
        </pc:sldMkLst>
        <pc:spChg chg="mod">
          <ac:chgData name="Opolski, Johanna (VITA)" userId="d193368f-0db6-4ee9-844e-4a3185a057bb" providerId="ADAL" clId="{72EFEEF2-1D5F-4E60-BA37-9F5A4EE1D3B1}" dt="2026-02-02T16:34:05.353" v="244" actId="12"/>
          <ac:spMkLst>
            <pc:docMk/>
            <pc:sldMk cId="2787056356" sldId="2147483386"/>
            <ac:spMk id="27655" creationId="{ADB084B8-B679-5FA5-1768-0340C5A217AB}"/>
          </ac:spMkLst>
        </pc:spChg>
      </pc:sldChg>
      <pc:sldChg chg="add">
        <pc:chgData name="Opolski, Johanna (VITA)" userId="d193368f-0db6-4ee9-844e-4a3185a057bb" providerId="ADAL" clId="{72EFEEF2-1D5F-4E60-BA37-9F5A4EE1D3B1}" dt="2026-02-03T20:07:25.072" v="518"/>
        <pc:sldMkLst>
          <pc:docMk/>
          <pc:sldMk cId="4200230749" sldId="2147483398"/>
        </pc:sldMkLst>
      </pc:sldChg>
      <pc:sldChg chg="modSp add mod modShow">
        <pc:chgData name="Opolski, Johanna (VITA)" userId="d193368f-0db6-4ee9-844e-4a3185a057bb" providerId="ADAL" clId="{72EFEEF2-1D5F-4E60-BA37-9F5A4EE1D3B1}" dt="2026-02-04T15:50:37.353" v="657" actId="1076"/>
        <pc:sldMkLst>
          <pc:docMk/>
          <pc:sldMk cId="2131392712" sldId="2147483402"/>
        </pc:sldMkLst>
        <pc:spChg chg="ord">
          <ac:chgData name="Opolski, Johanna (VITA)" userId="d193368f-0db6-4ee9-844e-4a3185a057bb" providerId="ADAL" clId="{72EFEEF2-1D5F-4E60-BA37-9F5A4EE1D3B1}" dt="2026-01-28T15:24:15.869" v="98" actId="13244"/>
          <ac:spMkLst>
            <pc:docMk/>
            <pc:sldMk cId="2131392712" sldId="2147483402"/>
            <ac:spMk id="4" creationId="{C8A28C7F-BB38-50E5-C5DD-2C28811D61A6}"/>
          </ac:spMkLst>
        </pc:spChg>
        <pc:spChg chg="ord">
          <ac:chgData name="Opolski, Johanna (VITA)" userId="d193368f-0db6-4ee9-844e-4a3185a057bb" providerId="ADAL" clId="{72EFEEF2-1D5F-4E60-BA37-9F5A4EE1D3B1}" dt="2026-01-28T15:24:18.286" v="99" actId="13244"/>
          <ac:spMkLst>
            <pc:docMk/>
            <pc:sldMk cId="2131392712" sldId="2147483402"/>
            <ac:spMk id="7" creationId="{35A95766-0829-B606-EA99-3968FE0739EC}"/>
          </ac:spMkLst>
        </pc:spChg>
        <pc:picChg chg="mod">
          <ac:chgData name="Opolski, Johanna (VITA)" userId="d193368f-0db6-4ee9-844e-4a3185a057bb" providerId="ADAL" clId="{72EFEEF2-1D5F-4E60-BA37-9F5A4EE1D3B1}" dt="2026-02-04T15:50:37.353" v="657" actId="1076"/>
          <ac:picMkLst>
            <pc:docMk/>
            <pc:sldMk cId="2131392712" sldId="2147483402"/>
            <ac:picMk id="6" creationId="{0D2ED8C4-213C-3B6B-10C7-A040E2FC9D05}"/>
          </ac:picMkLst>
        </pc:picChg>
      </pc:sldChg>
      <pc:sldChg chg="modSp add mod">
        <pc:chgData name="Opolski, Johanna (VITA)" userId="d193368f-0db6-4ee9-844e-4a3185a057bb" providerId="ADAL" clId="{72EFEEF2-1D5F-4E60-BA37-9F5A4EE1D3B1}" dt="2026-02-05T20:39:38.140" v="4087"/>
        <pc:sldMkLst>
          <pc:docMk/>
          <pc:sldMk cId="189793108" sldId="2147483406"/>
        </pc:sldMkLst>
        <pc:spChg chg="ord">
          <ac:chgData name="Opolski, Johanna (VITA)" userId="d193368f-0db6-4ee9-844e-4a3185a057bb" providerId="ADAL" clId="{72EFEEF2-1D5F-4E60-BA37-9F5A4EE1D3B1}" dt="2026-02-05T20:39:38.140" v="4087"/>
          <ac:spMkLst>
            <pc:docMk/>
            <pc:sldMk cId="189793108" sldId="2147483406"/>
            <ac:spMk id="4" creationId="{F8DDBAB4-6518-2ADD-F877-A97A8761F780}"/>
          </ac:spMkLst>
        </pc:spChg>
      </pc:sldChg>
      <pc:sldChg chg="modSp add">
        <pc:chgData name="Opolski, Johanna (VITA)" userId="d193368f-0db6-4ee9-844e-4a3185a057bb" providerId="ADAL" clId="{72EFEEF2-1D5F-4E60-BA37-9F5A4EE1D3B1}" dt="2026-02-05T20:30:29.634" v="3904" actId="962"/>
        <pc:sldMkLst>
          <pc:docMk/>
          <pc:sldMk cId="1303327840" sldId="2147483407"/>
        </pc:sldMkLst>
        <pc:picChg chg="mod">
          <ac:chgData name="Opolski, Johanna (VITA)" userId="d193368f-0db6-4ee9-844e-4a3185a057bb" providerId="ADAL" clId="{72EFEEF2-1D5F-4E60-BA37-9F5A4EE1D3B1}" dt="2026-02-05T20:30:29.634" v="3904" actId="962"/>
          <ac:picMkLst>
            <pc:docMk/>
            <pc:sldMk cId="1303327840" sldId="2147483407"/>
            <ac:picMk id="1026" creationId="{546DF9A9-4884-657F-F801-60F442AC247A}"/>
          </ac:picMkLst>
        </pc:picChg>
      </pc:sldChg>
      <pc:sldChg chg="modSp add mod">
        <pc:chgData name="Opolski, Johanna (VITA)" userId="d193368f-0db6-4ee9-844e-4a3185a057bb" providerId="ADAL" clId="{72EFEEF2-1D5F-4E60-BA37-9F5A4EE1D3B1}" dt="2026-02-03T20:07:26.465" v="519" actId="27636"/>
        <pc:sldMkLst>
          <pc:docMk/>
          <pc:sldMk cId="3235902707" sldId="2147483409"/>
        </pc:sldMkLst>
        <pc:spChg chg="mod">
          <ac:chgData name="Opolski, Johanna (VITA)" userId="d193368f-0db6-4ee9-844e-4a3185a057bb" providerId="ADAL" clId="{72EFEEF2-1D5F-4E60-BA37-9F5A4EE1D3B1}" dt="2026-02-03T20:07:26.465" v="519" actId="27636"/>
          <ac:spMkLst>
            <pc:docMk/>
            <pc:sldMk cId="3235902707" sldId="2147483409"/>
            <ac:spMk id="3" creationId="{15F65924-F0A6-5D64-4667-4BD25163C809}"/>
          </ac:spMkLst>
        </pc:spChg>
      </pc:sldChg>
      <pc:sldChg chg="modSp add mod">
        <pc:chgData name="Opolski, Johanna (VITA)" userId="d193368f-0db6-4ee9-844e-4a3185a057bb" providerId="ADAL" clId="{72EFEEF2-1D5F-4E60-BA37-9F5A4EE1D3B1}" dt="2026-02-05T20:39:49.954" v="4088"/>
        <pc:sldMkLst>
          <pc:docMk/>
          <pc:sldMk cId="1587656645" sldId="2147483410"/>
        </pc:sldMkLst>
        <pc:spChg chg="mod">
          <ac:chgData name="Opolski, Johanna (VITA)" userId="d193368f-0db6-4ee9-844e-4a3185a057bb" providerId="ADAL" clId="{72EFEEF2-1D5F-4E60-BA37-9F5A4EE1D3B1}" dt="2026-02-03T20:07:26.624" v="520" actId="27636"/>
          <ac:spMkLst>
            <pc:docMk/>
            <pc:sldMk cId="1587656645" sldId="2147483410"/>
            <ac:spMk id="3" creationId="{F0489280-36C8-E016-2229-CCFF225C369F}"/>
          </ac:spMkLst>
        </pc:spChg>
        <pc:spChg chg="ord">
          <ac:chgData name="Opolski, Johanna (VITA)" userId="d193368f-0db6-4ee9-844e-4a3185a057bb" providerId="ADAL" clId="{72EFEEF2-1D5F-4E60-BA37-9F5A4EE1D3B1}" dt="2026-02-05T20:39:49.954" v="4088"/>
          <ac:spMkLst>
            <pc:docMk/>
            <pc:sldMk cId="1587656645" sldId="2147483410"/>
            <ac:spMk id="4" creationId="{80C1E80B-4C59-13E6-F6FC-CB08AE129466}"/>
          </ac:spMkLst>
        </pc:spChg>
      </pc:sldChg>
      <pc:sldChg chg="modSp add mod modShow">
        <pc:chgData name="Opolski, Johanna (VITA)" userId="d193368f-0db6-4ee9-844e-4a3185a057bb" providerId="ADAL" clId="{72EFEEF2-1D5F-4E60-BA37-9F5A4EE1D3B1}" dt="2026-02-04T17:55:03.430" v="659" actId="729"/>
        <pc:sldMkLst>
          <pc:docMk/>
          <pc:sldMk cId="2624242316" sldId="2147483421"/>
        </pc:sldMkLst>
        <pc:picChg chg="ord">
          <ac:chgData name="Opolski, Johanna (VITA)" userId="d193368f-0db6-4ee9-844e-4a3185a057bb" providerId="ADAL" clId="{72EFEEF2-1D5F-4E60-BA37-9F5A4EE1D3B1}" dt="2026-01-28T15:25:19.557" v="101" actId="13244"/>
          <ac:picMkLst>
            <pc:docMk/>
            <pc:sldMk cId="2624242316" sldId="2147483421"/>
            <ac:picMk id="4" creationId="{3170DF5C-2F47-B9FA-2283-74CB405CD9DA}"/>
          </ac:picMkLst>
        </pc:picChg>
      </pc:sldChg>
      <pc:sldChg chg="add">
        <pc:chgData name="Opolski, Johanna (VITA)" userId="d193368f-0db6-4ee9-844e-4a3185a057bb" providerId="ADAL" clId="{72EFEEF2-1D5F-4E60-BA37-9F5A4EE1D3B1}" dt="2026-01-22T14:15:58.916" v="0"/>
        <pc:sldMkLst>
          <pc:docMk/>
          <pc:sldMk cId="340374067" sldId="2147483422"/>
        </pc:sldMkLst>
      </pc:sldChg>
      <pc:sldChg chg="add del">
        <pc:chgData name="Opolski, Johanna (VITA)" userId="d193368f-0db6-4ee9-844e-4a3185a057bb" providerId="ADAL" clId="{72EFEEF2-1D5F-4E60-BA37-9F5A4EE1D3B1}" dt="2026-02-03T13:30:07.345" v="491" actId="2890"/>
        <pc:sldMkLst>
          <pc:docMk/>
          <pc:sldMk cId="623671503" sldId="2147483423"/>
        </pc:sldMkLst>
      </pc:sldChg>
      <pc:sldChg chg="add del">
        <pc:chgData name="Opolski, Johanna (VITA)" userId="d193368f-0db6-4ee9-844e-4a3185a057bb" providerId="ADAL" clId="{72EFEEF2-1D5F-4E60-BA37-9F5A4EE1D3B1}" dt="2026-02-03T13:30:20.935" v="493" actId="2890"/>
        <pc:sldMkLst>
          <pc:docMk/>
          <pc:sldMk cId="2259279191" sldId="2147483423"/>
        </pc:sldMkLst>
      </pc:sldChg>
      <pc:sldChg chg="delSp modSp add mod">
        <pc:chgData name="Opolski, Johanna (VITA)" userId="d193368f-0db6-4ee9-844e-4a3185a057bb" providerId="ADAL" clId="{72EFEEF2-1D5F-4E60-BA37-9F5A4EE1D3B1}" dt="2026-02-05T20:33:32.699" v="4049" actId="21"/>
        <pc:sldMkLst>
          <pc:docMk/>
          <pc:sldMk cId="3075550203" sldId="2147483423"/>
        </pc:sldMkLst>
        <pc:spChg chg="del">
          <ac:chgData name="Opolski, Johanna (VITA)" userId="d193368f-0db6-4ee9-844e-4a3185a057bb" providerId="ADAL" clId="{72EFEEF2-1D5F-4E60-BA37-9F5A4EE1D3B1}" dt="2026-02-05T20:33:32.699" v="4049" actId="21"/>
          <ac:spMkLst>
            <pc:docMk/>
            <pc:sldMk cId="3075550203" sldId="2147483423"/>
            <ac:spMk id="3" creationId="{218D6678-716B-7976-8506-8CF1C493AE04}"/>
          </ac:spMkLst>
        </pc:spChg>
        <pc:spChg chg="del">
          <ac:chgData name="Opolski, Johanna (VITA)" userId="d193368f-0db6-4ee9-844e-4a3185a057bb" providerId="ADAL" clId="{72EFEEF2-1D5F-4E60-BA37-9F5A4EE1D3B1}" dt="2026-02-05T19:39:39.914" v="870" actId="21"/>
          <ac:spMkLst>
            <pc:docMk/>
            <pc:sldMk cId="3075550203" sldId="2147483423"/>
            <ac:spMk id="4" creationId="{F0C773D1-8162-1378-D9DF-117A4CA025F2}"/>
          </ac:spMkLst>
        </pc:spChg>
        <pc:picChg chg="mod">
          <ac:chgData name="Opolski, Johanna (VITA)" userId="d193368f-0db6-4ee9-844e-4a3185a057bb" providerId="ADAL" clId="{72EFEEF2-1D5F-4E60-BA37-9F5A4EE1D3B1}" dt="2026-02-05T20:18:51.326" v="1416" actId="962"/>
          <ac:picMkLst>
            <pc:docMk/>
            <pc:sldMk cId="3075550203" sldId="2147483423"/>
            <ac:picMk id="5" creationId="{FA9E8943-A697-63DA-0F50-974FE3114D88}"/>
          </ac:picMkLst>
        </pc:picChg>
      </pc:sldChg>
      <pc:sldChg chg="add del replId">
        <pc:chgData name="Opolski, Johanna (VITA)" userId="d193368f-0db6-4ee9-844e-4a3185a057bb" providerId="ADAL" clId="{72EFEEF2-1D5F-4E60-BA37-9F5A4EE1D3B1}" dt="2026-02-03T13:30:07.345" v="491" actId="2890"/>
        <pc:sldMkLst>
          <pc:docMk/>
          <pc:sldMk cId="681328865" sldId="2147483424"/>
        </pc:sldMkLst>
      </pc:sldChg>
      <pc:sldChg chg="modSp add mod">
        <pc:chgData name="Opolski, Johanna (VITA)" userId="d193368f-0db6-4ee9-844e-4a3185a057bb" providerId="ADAL" clId="{72EFEEF2-1D5F-4E60-BA37-9F5A4EE1D3B1}" dt="2026-02-05T20:35:52.357" v="4063"/>
        <pc:sldMkLst>
          <pc:docMk/>
          <pc:sldMk cId="1393577349" sldId="2147483424"/>
        </pc:sldMkLst>
        <pc:spChg chg="ord">
          <ac:chgData name="Opolski, Johanna (VITA)" userId="d193368f-0db6-4ee9-844e-4a3185a057bb" providerId="ADAL" clId="{72EFEEF2-1D5F-4E60-BA37-9F5A4EE1D3B1}" dt="2026-02-05T20:35:52.357" v="4063"/>
          <ac:spMkLst>
            <pc:docMk/>
            <pc:sldMk cId="1393577349" sldId="2147483424"/>
            <ac:spMk id="5" creationId="{BB4B3402-9C74-448B-6DAF-865915AEB392}"/>
          </ac:spMkLst>
        </pc:spChg>
      </pc:sldChg>
      <pc:sldChg chg="add del replId">
        <pc:chgData name="Opolski, Johanna (VITA)" userId="d193368f-0db6-4ee9-844e-4a3185a057bb" providerId="ADAL" clId="{72EFEEF2-1D5F-4E60-BA37-9F5A4EE1D3B1}" dt="2026-02-03T13:30:20.935" v="493" actId="2890"/>
        <pc:sldMkLst>
          <pc:docMk/>
          <pc:sldMk cId="1875194232" sldId="2147483424"/>
        </pc:sldMkLst>
      </pc:sldChg>
      <pc:sldChg chg="modSp add mod">
        <pc:chgData name="Opolski, Johanna (VITA)" userId="d193368f-0db6-4ee9-844e-4a3185a057bb" providerId="ADAL" clId="{72EFEEF2-1D5F-4E60-BA37-9F5A4EE1D3B1}" dt="2026-02-05T20:37:06.699" v="4072" actId="1076"/>
        <pc:sldMkLst>
          <pc:docMk/>
          <pc:sldMk cId="2024393648" sldId="2147483425"/>
        </pc:sldMkLst>
        <pc:spChg chg="mod">
          <ac:chgData name="Opolski, Johanna (VITA)" userId="d193368f-0db6-4ee9-844e-4a3185a057bb" providerId="ADAL" clId="{72EFEEF2-1D5F-4E60-BA37-9F5A4EE1D3B1}" dt="2026-02-05T20:37:06.699" v="4072" actId="1076"/>
          <ac:spMkLst>
            <pc:docMk/>
            <pc:sldMk cId="2024393648" sldId="2147483425"/>
            <ac:spMk id="4" creationId="{DD8D9321-EF74-E703-3972-CB40A0552F59}"/>
          </ac:spMkLst>
        </pc:spChg>
        <pc:spChg chg="ord">
          <ac:chgData name="Opolski, Johanna (VITA)" userId="d193368f-0db6-4ee9-844e-4a3185a057bb" providerId="ADAL" clId="{72EFEEF2-1D5F-4E60-BA37-9F5A4EE1D3B1}" dt="2026-02-05T20:37:00.710" v="4071"/>
          <ac:spMkLst>
            <pc:docMk/>
            <pc:sldMk cId="2024393648" sldId="2147483425"/>
            <ac:spMk id="5" creationId="{BB4B3402-9C74-448B-6DAF-865915AEB392}"/>
          </ac:spMkLst>
        </pc:spChg>
      </pc:sldChg>
      <pc:sldChg chg="add del replId">
        <pc:chgData name="Opolski, Johanna (VITA)" userId="d193368f-0db6-4ee9-844e-4a3185a057bb" providerId="ADAL" clId="{72EFEEF2-1D5F-4E60-BA37-9F5A4EE1D3B1}" dt="2026-02-03T13:30:20.935" v="493" actId="2890"/>
        <pc:sldMkLst>
          <pc:docMk/>
          <pc:sldMk cId="2244451124" sldId="2147483425"/>
        </pc:sldMkLst>
      </pc:sldChg>
      <pc:sldChg chg="add del replId">
        <pc:chgData name="Opolski, Johanna (VITA)" userId="d193368f-0db6-4ee9-844e-4a3185a057bb" providerId="ADAL" clId="{72EFEEF2-1D5F-4E60-BA37-9F5A4EE1D3B1}" dt="2026-02-03T13:30:07.345" v="491" actId="2890"/>
        <pc:sldMkLst>
          <pc:docMk/>
          <pc:sldMk cId="3697399392" sldId="2147483425"/>
        </pc:sldMkLst>
      </pc:sldChg>
      <pc:sldChg chg="add">
        <pc:chgData name="Opolski, Johanna (VITA)" userId="d193368f-0db6-4ee9-844e-4a3185a057bb" providerId="ADAL" clId="{72EFEEF2-1D5F-4E60-BA37-9F5A4EE1D3B1}" dt="2026-02-03T18:19:04.199" v="516"/>
        <pc:sldMkLst>
          <pc:docMk/>
          <pc:sldMk cId="2503364573" sldId="2147483426"/>
        </pc:sldMkLst>
      </pc:sldChg>
      <pc:sldChg chg="add del replId">
        <pc:chgData name="Opolski, Johanna (VITA)" userId="d193368f-0db6-4ee9-844e-4a3185a057bb" providerId="ADAL" clId="{72EFEEF2-1D5F-4E60-BA37-9F5A4EE1D3B1}" dt="2026-02-03T13:30:20.935" v="493" actId="2890"/>
        <pc:sldMkLst>
          <pc:docMk/>
          <pc:sldMk cId="3569020321" sldId="2147483426"/>
        </pc:sldMkLst>
      </pc:sldChg>
      <pc:sldChg chg="add del replId">
        <pc:chgData name="Opolski, Johanna (VITA)" userId="d193368f-0db6-4ee9-844e-4a3185a057bb" providerId="ADAL" clId="{72EFEEF2-1D5F-4E60-BA37-9F5A4EE1D3B1}" dt="2026-02-03T13:30:07.345" v="491" actId="2890"/>
        <pc:sldMkLst>
          <pc:docMk/>
          <pc:sldMk cId="3601147017" sldId="2147483426"/>
        </pc:sldMkLst>
      </pc:sldChg>
      <pc:sldChg chg="add del replId">
        <pc:chgData name="Opolski, Johanna (VITA)" userId="d193368f-0db6-4ee9-844e-4a3185a057bb" providerId="ADAL" clId="{72EFEEF2-1D5F-4E60-BA37-9F5A4EE1D3B1}" dt="2026-02-03T13:30:20.935" v="493" actId="2890"/>
        <pc:sldMkLst>
          <pc:docMk/>
          <pc:sldMk cId="890888133" sldId="2147483427"/>
        </pc:sldMkLst>
      </pc:sldChg>
      <pc:sldChg chg="add">
        <pc:chgData name="Opolski, Johanna (VITA)" userId="d193368f-0db6-4ee9-844e-4a3185a057bb" providerId="ADAL" clId="{72EFEEF2-1D5F-4E60-BA37-9F5A4EE1D3B1}" dt="2026-02-03T18:19:04.199" v="516"/>
        <pc:sldMkLst>
          <pc:docMk/>
          <pc:sldMk cId="2086703136" sldId="2147483427"/>
        </pc:sldMkLst>
      </pc:sldChg>
      <pc:sldChg chg="add del replId">
        <pc:chgData name="Opolski, Johanna (VITA)" userId="d193368f-0db6-4ee9-844e-4a3185a057bb" providerId="ADAL" clId="{72EFEEF2-1D5F-4E60-BA37-9F5A4EE1D3B1}" dt="2026-02-03T13:30:07.345" v="491" actId="2890"/>
        <pc:sldMkLst>
          <pc:docMk/>
          <pc:sldMk cId="2769992751" sldId="2147483427"/>
        </pc:sldMkLst>
      </pc:sldChg>
      <pc:sldChg chg="add del replId">
        <pc:chgData name="Opolski, Johanna (VITA)" userId="d193368f-0db6-4ee9-844e-4a3185a057bb" providerId="ADAL" clId="{72EFEEF2-1D5F-4E60-BA37-9F5A4EE1D3B1}" dt="2026-02-03T13:30:20.935" v="493" actId="2890"/>
        <pc:sldMkLst>
          <pc:docMk/>
          <pc:sldMk cId="1093446235" sldId="2147483428"/>
        </pc:sldMkLst>
      </pc:sldChg>
      <pc:sldChg chg="add">
        <pc:chgData name="Opolski, Johanna (VITA)" userId="d193368f-0db6-4ee9-844e-4a3185a057bb" providerId="ADAL" clId="{72EFEEF2-1D5F-4E60-BA37-9F5A4EE1D3B1}" dt="2026-02-03T18:19:04.199" v="516"/>
        <pc:sldMkLst>
          <pc:docMk/>
          <pc:sldMk cId="1259611789" sldId="2147483428"/>
        </pc:sldMkLst>
      </pc:sldChg>
      <pc:sldChg chg="add del replId">
        <pc:chgData name="Opolski, Johanna (VITA)" userId="d193368f-0db6-4ee9-844e-4a3185a057bb" providerId="ADAL" clId="{72EFEEF2-1D5F-4E60-BA37-9F5A4EE1D3B1}" dt="2026-02-03T13:30:07.345" v="491" actId="2890"/>
        <pc:sldMkLst>
          <pc:docMk/>
          <pc:sldMk cId="2515606125" sldId="2147483428"/>
        </pc:sldMkLst>
      </pc:sldChg>
      <pc:sldChg chg="add del replId">
        <pc:chgData name="Opolski, Johanna (VITA)" userId="d193368f-0db6-4ee9-844e-4a3185a057bb" providerId="ADAL" clId="{72EFEEF2-1D5F-4E60-BA37-9F5A4EE1D3B1}" dt="2026-02-03T13:30:20.935" v="493" actId="2890"/>
        <pc:sldMkLst>
          <pc:docMk/>
          <pc:sldMk cId="2037738532" sldId="2147483429"/>
        </pc:sldMkLst>
      </pc:sldChg>
      <pc:sldChg chg="add">
        <pc:chgData name="Opolski, Johanna (VITA)" userId="d193368f-0db6-4ee9-844e-4a3185a057bb" providerId="ADAL" clId="{72EFEEF2-1D5F-4E60-BA37-9F5A4EE1D3B1}" dt="2026-02-03T18:19:04.199" v="516"/>
        <pc:sldMkLst>
          <pc:docMk/>
          <pc:sldMk cId="2249941756" sldId="2147483429"/>
        </pc:sldMkLst>
      </pc:sldChg>
      <pc:sldChg chg="add del replId">
        <pc:chgData name="Opolski, Johanna (VITA)" userId="d193368f-0db6-4ee9-844e-4a3185a057bb" providerId="ADAL" clId="{72EFEEF2-1D5F-4E60-BA37-9F5A4EE1D3B1}" dt="2026-02-03T13:30:07.345" v="491" actId="2890"/>
        <pc:sldMkLst>
          <pc:docMk/>
          <pc:sldMk cId="3473713598" sldId="2147483429"/>
        </pc:sldMkLst>
      </pc:sldChg>
      <pc:sldChg chg="add">
        <pc:chgData name="Opolski, Johanna (VITA)" userId="d193368f-0db6-4ee9-844e-4a3185a057bb" providerId="ADAL" clId="{72EFEEF2-1D5F-4E60-BA37-9F5A4EE1D3B1}" dt="2026-02-03T18:19:04.199" v="516"/>
        <pc:sldMkLst>
          <pc:docMk/>
          <pc:sldMk cId="1090007188" sldId="2147483430"/>
        </pc:sldMkLst>
      </pc:sldChg>
      <pc:sldChg chg="add del replId">
        <pc:chgData name="Opolski, Johanna (VITA)" userId="d193368f-0db6-4ee9-844e-4a3185a057bb" providerId="ADAL" clId="{72EFEEF2-1D5F-4E60-BA37-9F5A4EE1D3B1}" dt="2026-02-03T13:30:20.935" v="493" actId="2890"/>
        <pc:sldMkLst>
          <pc:docMk/>
          <pc:sldMk cId="1865833583" sldId="2147483430"/>
        </pc:sldMkLst>
      </pc:sldChg>
      <pc:sldChg chg="add del replId">
        <pc:chgData name="Opolski, Johanna (VITA)" userId="d193368f-0db6-4ee9-844e-4a3185a057bb" providerId="ADAL" clId="{72EFEEF2-1D5F-4E60-BA37-9F5A4EE1D3B1}" dt="2026-02-03T13:30:07.345" v="491" actId="2890"/>
        <pc:sldMkLst>
          <pc:docMk/>
          <pc:sldMk cId="4237184109" sldId="2147483430"/>
        </pc:sldMkLst>
      </pc:sldChg>
      <pc:sldChg chg="add">
        <pc:chgData name="Opolski, Johanna (VITA)" userId="d193368f-0db6-4ee9-844e-4a3185a057bb" providerId="ADAL" clId="{72EFEEF2-1D5F-4E60-BA37-9F5A4EE1D3B1}" dt="2026-02-03T19:24:02.421" v="517"/>
        <pc:sldMkLst>
          <pc:docMk/>
          <pc:sldMk cId="1409734490" sldId="2147483431"/>
        </pc:sldMkLst>
      </pc:sldChg>
      <pc:sldChg chg="add del replId">
        <pc:chgData name="Opolski, Johanna (VITA)" userId="d193368f-0db6-4ee9-844e-4a3185a057bb" providerId="ADAL" clId="{72EFEEF2-1D5F-4E60-BA37-9F5A4EE1D3B1}" dt="2026-02-03T13:30:07.345" v="491" actId="2890"/>
        <pc:sldMkLst>
          <pc:docMk/>
          <pc:sldMk cId="2444342373" sldId="2147483431"/>
        </pc:sldMkLst>
      </pc:sldChg>
      <pc:sldChg chg="add del replId">
        <pc:chgData name="Opolski, Johanna (VITA)" userId="d193368f-0db6-4ee9-844e-4a3185a057bb" providerId="ADAL" clId="{72EFEEF2-1D5F-4E60-BA37-9F5A4EE1D3B1}" dt="2026-02-03T13:30:20.935" v="493" actId="2890"/>
        <pc:sldMkLst>
          <pc:docMk/>
          <pc:sldMk cId="3186117128" sldId="2147483431"/>
        </pc:sldMkLst>
      </pc:sldChg>
      <pc:sldChg chg="add del replId">
        <pc:chgData name="Opolski, Johanna (VITA)" userId="d193368f-0db6-4ee9-844e-4a3185a057bb" providerId="ADAL" clId="{72EFEEF2-1D5F-4E60-BA37-9F5A4EE1D3B1}" dt="2026-02-03T13:30:07.345" v="491" actId="2890"/>
        <pc:sldMkLst>
          <pc:docMk/>
          <pc:sldMk cId="1494315163" sldId="2147483432"/>
        </pc:sldMkLst>
      </pc:sldChg>
      <pc:sldChg chg="add del replId">
        <pc:chgData name="Opolski, Johanna (VITA)" userId="d193368f-0db6-4ee9-844e-4a3185a057bb" providerId="ADAL" clId="{72EFEEF2-1D5F-4E60-BA37-9F5A4EE1D3B1}" dt="2026-02-03T13:30:20.935" v="493" actId="2890"/>
        <pc:sldMkLst>
          <pc:docMk/>
          <pc:sldMk cId="3169625076" sldId="2147483432"/>
        </pc:sldMkLst>
      </pc:sldChg>
      <pc:sldChg chg="add">
        <pc:chgData name="Opolski, Johanna (VITA)" userId="d193368f-0db6-4ee9-844e-4a3185a057bb" providerId="ADAL" clId="{72EFEEF2-1D5F-4E60-BA37-9F5A4EE1D3B1}" dt="2026-02-03T19:24:02.421" v="517"/>
        <pc:sldMkLst>
          <pc:docMk/>
          <pc:sldMk cId="3432868759" sldId="2147483432"/>
        </pc:sldMkLst>
      </pc:sldChg>
      <pc:sldChg chg="add del replId">
        <pc:chgData name="Opolski, Johanna (VITA)" userId="d193368f-0db6-4ee9-844e-4a3185a057bb" providerId="ADAL" clId="{72EFEEF2-1D5F-4E60-BA37-9F5A4EE1D3B1}" dt="2026-02-03T13:30:07.345" v="491" actId="2890"/>
        <pc:sldMkLst>
          <pc:docMk/>
          <pc:sldMk cId="1996778636" sldId="2147483433"/>
        </pc:sldMkLst>
      </pc:sldChg>
      <pc:sldChg chg="add">
        <pc:chgData name="Opolski, Johanna (VITA)" userId="d193368f-0db6-4ee9-844e-4a3185a057bb" providerId="ADAL" clId="{72EFEEF2-1D5F-4E60-BA37-9F5A4EE1D3B1}" dt="2026-02-03T19:24:02.421" v="517"/>
        <pc:sldMkLst>
          <pc:docMk/>
          <pc:sldMk cId="4008538897" sldId="2147483433"/>
        </pc:sldMkLst>
      </pc:sldChg>
      <pc:sldChg chg="add del replId">
        <pc:chgData name="Opolski, Johanna (VITA)" userId="d193368f-0db6-4ee9-844e-4a3185a057bb" providerId="ADAL" clId="{72EFEEF2-1D5F-4E60-BA37-9F5A4EE1D3B1}" dt="2026-02-03T13:30:20.935" v="493" actId="2890"/>
        <pc:sldMkLst>
          <pc:docMk/>
          <pc:sldMk cId="4188944671" sldId="2147483433"/>
        </pc:sldMkLst>
      </pc:sldChg>
      <pc:sldChg chg="add">
        <pc:chgData name="Opolski, Johanna (VITA)" userId="d193368f-0db6-4ee9-844e-4a3185a057bb" providerId="ADAL" clId="{72EFEEF2-1D5F-4E60-BA37-9F5A4EE1D3B1}" dt="2026-02-03T19:24:02.421" v="517"/>
        <pc:sldMkLst>
          <pc:docMk/>
          <pc:sldMk cId="1456971567" sldId="2147483434"/>
        </pc:sldMkLst>
      </pc:sldChg>
      <pc:sldChg chg="add del replId">
        <pc:chgData name="Opolski, Johanna (VITA)" userId="d193368f-0db6-4ee9-844e-4a3185a057bb" providerId="ADAL" clId="{72EFEEF2-1D5F-4E60-BA37-9F5A4EE1D3B1}" dt="2026-02-03T13:30:20.935" v="493" actId="2890"/>
        <pc:sldMkLst>
          <pc:docMk/>
          <pc:sldMk cId="3558200728" sldId="2147483434"/>
        </pc:sldMkLst>
      </pc:sldChg>
      <pc:sldChg chg="add del replId">
        <pc:chgData name="Opolski, Johanna (VITA)" userId="d193368f-0db6-4ee9-844e-4a3185a057bb" providerId="ADAL" clId="{72EFEEF2-1D5F-4E60-BA37-9F5A4EE1D3B1}" dt="2026-02-03T13:30:07.345" v="491" actId="2890"/>
        <pc:sldMkLst>
          <pc:docMk/>
          <pc:sldMk cId="4259384024" sldId="2147483434"/>
        </pc:sldMkLst>
      </pc:sldChg>
      <pc:sldChg chg="add">
        <pc:chgData name="Opolski, Johanna (VITA)" userId="d193368f-0db6-4ee9-844e-4a3185a057bb" providerId="ADAL" clId="{72EFEEF2-1D5F-4E60-BA37-9F5A4EE1D3B1}" dt="2026-02-03T19:24:02.421" v="517"/>
        <pc:sldMkLst>
          <pc:docMk/>
          <pc:sldMk cId="230813968" sldId="2147483435"/>
        </pc:sldMkLst>
      </pc:sldChg>
      <pc:sldChg chg="add del replId">
        <pc:chgData name="Opolski, Johanna (VITA)" userId="d193368f-0db6-4ee9-844e-4a3185a057bb" providerId="ADAL" clId="{72EFEEF2-1D5F-4E60-BA37-9F5A4EE1D3B1}" dt="2026-02-03T13:30:20.935" v="493" actId="2890"/>
        <pc:sldMkLst>
          <pc:docMk/>
          <pc:sldMk cId="1473125792" sldId="2147483435"/>
        </pc:sldMkLst>
      </pc:sldChg>
      <pc:sldChg chg="add del replId">
        <pc:chgData name="Opolski, Johanna (VITA)" userId="d193368f-0db6-4ee9-844e-4a3185a057bb" providerId="ADAL" clId="{72EFEEF2-1D5F-4E60-BA37-9F5A4EE1D3B1}" dt="2026-02-03T13:30:07.345" v="491" actId="2890"/>
        <pc:sldMkLst>
          <pc:docMk/>
          <pc:sldMk cId="3851361439" sldId="2147483435"/>
        </pc:sldMkLst>
      </pc:sldChg>
      <pc:sldChg chg="add del replId">
        <pc:chgData name="Opolski, Johanna (VITA)" userId="d193368f-0db6-4ee9-844e-4a3185a057bb" providerId="ADAL" clId="{72EFEEF2-1D5F-4E60-BA37-9F5A4EE1D3B1}" dt="2026-02-03T13:30:20.935" v="493" actId="2890"/>
        <pc:sldMkLst>
          <pc:docMk/>
          <pc:sldMk cId="662390896" sldId="2147483436"/>
        </pc:sldMkLst>
      </pc:sldChg>
      <pc:sldChg chg="add">
        <pc:chgData name="Opolski, Johanna (VITA)" userId="d193368f-0db6-4ee9-844e-4a3185a057bb" providerId="ADAL" clId="{72EFEEF2-1D5F-4E60-BA37-9F5A4EE1D3B1}" dt="2026-02-03T19:24:02.421" v="517"/>
        <pc:sldMkLst>
          <pc:docMk/>
          <pc:sldMk cId="2281835004" sldId="2147483436"/>
        </pc:sldMkLst>
      </pc:sldChg>
      <pc:sldChg chg="add del replId">
        <pc:chgData name="Opolski, Johanna (VITA)" userId="d193368f-0db6-4ee9-844e-4a3185a057bb" providerId="ADAL" clId="{72EFEEF2-1D5F-4E60-BA37-9F5A4EE1D3B1}" dt="2026-02-03T13:30:07.345" v="491" actId="2890"/>
        <pc:sldMkLst>
          <pc:docMk/>
          <pc:sldMk cId="2325297114" sldId="2147483436"/>
        </pc:sldMkLst>
      </pc:sldChg>
      <pc:sldChg chg="add del replId">
        <pc:chgData name="Opolski, Johanna (VITA)" userId="d193368f-0db6-4ee9-844e-4a3185a057bb" providerId="ADAL" clId="{72EFEEF2-1D5F-4E60-BA37-9F5A4EE1D3B1}" dt="2026-02-03T13:30:20.935" v="493" actId="2890"/>
        <pc:sldMkLst>
          <pc:docMk/>
          <pc:sldMk cId="215554379" sldId="2147483437"/>
        </pc:sldMkLst>
      </pc:sldChg>
      <pc:sldChg chg="add del replId">
        <pc:chgData name="Opolski, Johanna (VITA)" userId="d193368f-0db6-4ee9-844e-4a3185a057bb" providerId="ADAL" clId="{72EFEEF2-1D5F-4E60-BA37-9F5A4EE1D3B1}" dt="2026-02-03T13:30:07.345" v="491" actId="2890"/>
        <pc:sldMkLst>
          <pc:docMk/>
          <pc:sldMk cId="994431569" sldId="2147483437"/>
        </pc:sldMkLst>
      </pc:sldChg>
      <pc:sldChg chg="add">
        <pc:chgData name="Opolski, Johanna (VITA)" userId="d193368f-0db6-4ee9-844e-4a3185a057bb" providerId="ADAL" clId="{72EFEEF2-1D5F-4E60-BA37-9F5A4EE1D3B1}" dt="2026-02-03T20:07:25.072" v="518"/>
        <pc:sldMkLst>
          <pc:docMk/>
          <pc:sldMk cId="2799833618" sldId="2147483437"/>
        </pc:sldMkLst>
      </pc:sldChg>
      <pc:sldChg chg="add del replId">
        <pc:chgData name="Opolski, Johanna (VITA)" userId="d193368f-0db6-4ee9-844e-4a3185a057bb" providerId="ADAL" clId="{72EFEEF2-1D5F-4E60-BA37-9F5A4EE1D3B1}" dt="2026-02-03T13:30:07.345" v="491" actId="2890"/>
        <pc:sldMkLst>
          <pc:docMk/>
          <pc:sldMk cId="1529205894" sldId="2147483438"/>
        </pc:sldMkLst>
      </pc:sldChg>
      <pc:sldChg chg="add">
        <pc:chgData name="Opolski, Johanna (VITA)" userId="d193368f-0db6-4ee9-844e-4a3185a057bb" providerId="ADAL" clId="{72EFEEF2-1D5F-4E60-BA37-9F5A4EE1D3B1}" dt="2026-02-03T20:07:25.072" v="518"/>
        <pc:sldMkLst>
          <pc:docMk/>
          <pc:sldMk cId="1787713023" sldId="2147483438"/>
        </pc:sldMkLst>
      </pc:sldChg>
      <pc:sldChg chg="add del replId">
        <pc:chgData name="Opolski, Johanna (VITA)" userId="d193368f-0db6-4ee9-844e-4a3185a057bb" providerId="ADAL" clId="{72EFEEF2-1D5F-4E60-BA37-9F5A4EE1D3B1}" dt="2026-02-03T13:30:20.935" v="493" actId="2890"/>
        <pc:sldMkLst>
          <pc:docMk/>
          <pc:sldMk cId="2744916958" sldId="2147483438"/>
        </pc:sldMkLst>
      </pc:sldChg>
      <pc:sldChg chg="add del replId">
        <pc:chgData name="Opolski, Johanna (VITA)" userId="d193368f-0db6-4ee9-844e-4a3185a057bb" providerId="ADAL" clId="{72EFEEF2-1D5F-4E60-BA37-9F5A4EE1D3B1}" dt="2026-02-03T13:30:20.935" v="493" actId="2890"/>
        <pc:sldMkLst>
          <pc:docMk/>
          <pc:sldMk cId="3210176586" sldId="2147483439"/>
        </pc:sldMkLst>
      </pc:sldChg>
      <pc:sldChg chg="add del replId">
        <pc:chgData name="Opolski, Johanna (VITA)" userId="d193368f-0db6-4ee9-844e-4a3185a057bb" providerId="ADAL" clId="{72EFEEF2-1D5F-4E60-BA37-9F5A4EE1D3B1}" dt="2026-02-03T13:30:07.345" v="491" actId="2890"/>
        <pc:sldMkLst>
          <pc:docMk/>
          <pc:sldMk cId="3382576400" sldId="2147483439"/>
        </pc:sldMkLst>
      </pc:sldChg>
      <pc:sldChg chg="addSp delSp modSp add mod modAnim">
        <pc:chgData name="Opolski, Johanna (VITA)" userId="d193368f-0db6-4ee9-844e-4a3185a057bb" providerId="ADAL" clId="{72EFEEF2-1D5F-4E60-BA37-9F5A4EE1D3B1}" dt="2026-02-05T20:42:10.497" v="4094" actId="13244"/>
        <pc:sldMkLst>
          <pc:docMk/>
          <pc:sldMk cId="3981074554" sldId="2147483439"/>
        </pc:sldMkLst>
        <pc:spChg chg="mod ord">
          <ac:chgData name="Opolski, Johanna (VITA)" userId="d193368f-0db6-4ee9-844e-4a3185a057bb" providerId="ADAL" clId="{72EFEEF2-1D5F-4E60-BA37-9F5A4EE1D3B1}" dt="2026-02-05T20:36:14.474" v="4065"/>
          <ac:spMkLst>
            <pc:docMk/>
            <pc:sldMk cId="3981074554" sldId="2147483439"/>
            <ac:spMk id="4" creationId="{9E851D98-45FE-FE01-667A-6F5ED83E7112}"/>
          </ac:spMkLst>
        </pc:spChg>
        <pc:picChg chg="mod ord">
          <ac:chgData name="Opolski, Johanna (VITA)" userId="d193368f-0db6-4ee9-844e-4a3185a057bb" providerId="ADAL" clId="{72EFEEF2-1D5F-4E60-BA37-9F5A4EE1D3B1}" dt="2026-02-05T20:42:10.497" v="4094" actId="13244"/>
          <ac:picMkLst>
            <pc:docMk/>
            <pc:sldMk cId="3981074554" sldId="2147483439"/>
            <ac:picMk id="5" creationId="{2C025AF9-A440-B6E2-9459-22C93DD8BAAC}"/>
          </ac:picMkLst>
        </pc:picChg>
      </pc:sldChg>
      <pc:sldChg chg="add del replId">
        <pc:chgData name="Opolski, Johanna (VITA)" userId="d193368f-0db6-4ee9-844e-4a3185a057bb" providerId="ADAL" clId="{72EFEEF2-1D5F-4E60-BA37-9F5A4EE1D3B1}" dt="2026-02-03T13:30:07.345" v="491" actId="2890"/>
        <pc:sldMkLst>
          <pc:docMk/>
          <pc:sldMk cId="733101751" sldId="2147483440"/>
        </pc:sldMkLst>
      </pc:sldChg>
      <pc:sldChg chg="add del replId">
        <pc:chgData name="Opolski, Johanna (VITA)" userId="d193368f-0db6-4ee9-844e-4a3185a057bb" providerId="ADAL" clId="{72EFEEF2-1D5F-4E60-BA37-9F5A4EE1D3B1}" dt="2026-02-03T13:30:20.935" v="493" actId="2890"/>
        <pc:sldMkLst>
          <pc:docMk/>
          <pc:sldMk cId="759217964" sldId="2147483440"/>
        </pc:sldMkLst>
      </pc:sldChg>
      <pc:sldChg chg="add">
        <pc:chgData name="Opolski, Johanna (VITA)" userId="d193368f-0db6-4ee9-844e-4a3185a057bb" providerId="ADAL" clId="{72EFEEF2-1D5F-4E60-BA37-9F5A4EE1D3B1}" dt="2026-02-04T12:26:49.587" v="552"/>
        <pc:sldMkLst>
          <pc:docMk/>
          <pc:sldMk cId="2619670730" sldId="2147483440"/>
        </pc:sldMkLst>
      </pc:sldChg>
      <pc:sldChg chg="add">
        <pc:chgData name="Opolski, Johanna (VITA)" userId="d193368f-0db6-4ee9-844e-4a3185a057bb" providerId="ADAL" clId="{72EFEEF2-1D5F-4E60-BA37-9F5A4EE1D3B1}" dt="2026-02-04T12:26:49.587" v="552"/>
        <pc:sldMkLst>
          <pc:docMk/>
          <pc:sldMk cId="1568516064" sldId="2147483441"/>
        </pc:sldMkLst>
      </pc:sldChg>
      <pc:sldChg chg="add del replId">
        <pc:chgData name="Opolski, Johanna (VITA)" userId="d193368f-0db6-4ee9-844e-4a3185a057bb" providerId="ADAL" clId="{72EFEEF2-1D5F-4E60-BA37-9F5A4EE1D3B1}" dt="2026-02-03T13:30:20.935" v="493" actId="2890"/>
        <pc:sldMkLst>
          <pc:docMk/>
          <pc:sldMk cId="2989960782" sldId="2147483441"/>
        </pc:sldMkLst>
      </pc:sldChg>
      <pc:sldChg chg="add del replId">
        <pc:chgData name="Opolski, Johanna (VITA)" userId="d193368f-0db6-4ee9-844e-4a3185a057bb" providerId="ADAL" clId="{72EFEEF2-1D5F-4E60-BA37-9F5A4EE1D3B1}" dt="2026-02-03T13:30:07.345" v="491" actId="2890"/>
        <pc:sldMkLst>
          <pc:docMk/>
          <pc:sldMk cId="3833180893" sldId="2147483441"/>
        </pc:sldMkLst>
      </pc:sldChg>
      <pc:sldChg chg="addSp modSp add mod">
        <pc:chgData name="Opolski, Johanna (VITA)" userId="d193368f-0db6-4ee9-844e-4a3185a057bb" providerId="ADAL" clId="{72EFEEF2-1D5F-4E60-BA37-9F5A4EE1D3B1}" dt="2026-02-05T20:31:33.448" v="4042" actId="962"/>
        <pc:sldMkLst>
          <pc:docMk/>
          <pc:sldMk cId="3697610295" sldId="2147483442"/>
        </pc:sldMkLst>
        <pc:spChg chg="mod">
          <ac:chgData name="Opolski, Johanna (VITA)" userId="d193368f-0db6-4ee9-844e-4a3185a057bb" providerId="ADAL" clId="{72EFEEF2-1D5F-4E60-BA37-9F5A4EE1D3B1}" dt="2026-02-04T14:50:51.194" v="597" actId="1076"/>
          <ac:spMkLst>
            <pc:docMk/>
            <pc:sldMk cId="3697610295" sldId="2147483442"/>
            <ac:spMk id="5" creationId="{3C4A3D96-1461-BFA6-38C8-A1270E78017C}"/>
          </ac:spMkLst>
        </pc:spChg>
        <pc:spChg chg="mod">
          <ac:chgData name="Opolski, Johanna (VITA)" userId="d193368f-0db6-4ee9-844e-4a3185a057bb" providerId="ADAL" clId="{72EFEEF2-1D5F-4E60-BA37-9F5A4EE1D3B1}" dt="2026-02-04T15:23:24.114" v="652" actId="1076"/>
          <ac:spMkLst>
            <pc:docMk/>
            <pc:sldMk cId="3697610295" sldId="2147483442"/>
            <ac:spMk id="8" creationId="{AA9B3004-3D89-7125-6A3F-AD5D81DEC592}"/>
          </ac:spMkLst>
        </pc:spChg>
        <pc:picChg chg="add mod">
          <ac:chgData name="Opolski, Johanna (VITA)" userId="d193368f-0db6-4ee9-844e-4a3185a057bb" providerId="ADAL" clId="{72EFEEF2-1D5F-4E60-BA37-9F5A4EE1D3B1}" dt="2026-02-05T20:31:33.448" v="4042" actId="962"/>
          <ac:picMkLst>
            <pc:docMk/>
            <pc:sldMk cId="3697610295" sldId="2147483442"/>
            <ac:picMk id="3" creationId="{E327806C-6BC7-E224-AAC1-8315A702463F}"/>
          </ac:picMkLst>
        </pc:picChg>
        <pc:picChg chg="mod">
          <ac:chgData name="Opolski, Johanna (VITA)" userId="d193368f-0db6-4ee9-844e-4a3185a057bb" providerId="ADAL" clId="{72EFEEF2-1D5F-4E60-BA37-9F5A4EE1D3B1}" dt="2026-02-04T15:10:58.639" v="601" actId="14100"/>
          <ac:picMkLst>
            <pc:docMk/>
            <pc:sldMk cId="3697610295" sldId="2147483442"/>
            <ac:picMk id="7" creationId="{F3C20DE0-FA21-BB37-C9DC-7A0204604989}"/>
          </ac:picMkLst>
        </pc:picChg>
      </pc:sldChg>
      <pc:sldMasterChg chg="del delSldLayout">
        <pc:chgData name="Opolski, Johanna (VITA)" userId="d193368f-0db6-4ee9-844e-4a3185a057bb" providerId="ADAL" clId="{72EFEEF2-1D5F-4E60-BA37-9F5A4EE1D3B1}" dt="2026-02-04T15:46:32.900" v="653" actId="2696"/>
        <pc:sldMasterMkLst>
          <pc:docMk/>
          <pc:sldMasterMk cId="1367139374" sldId="2147483776"/>
        </pc:sldMasterMkLst>
        <pc:sldLayoutChg chg="del">
          <pc:chgData name="Opolski, Johanna (VITA)" userId="d193368f-0db6-4ee9-844e-4a3185a057bb" providerId="ADAL" clId="{72EFEEF2-1D5F-4E60-BA37-9F5A4EE1D3B1}" dt="2026-02-04T15:46:32.900" v="653" actId="2696"/>
          <pc:sldLayoutMkLst>
            <pc:docMk/>
            <pc:sldMasterMk cId="1367139374" sldId="2147483776"/>
            <pc:sldLayoutMk cId="3994801556" sldId="2147483777"/>
          </pc:sldLayoutMkLst>
        </pc:sldLayoutChg>
        <pc:sldLayoutChg chg="del">
          <pc:chgData name="Opolski, Johanna (VITA)" userId="d193368f-0db6-4ee9-844e-4a3185a057bb" providerId="ADAL" clId="{72EFEEF2-1D5F-4E60-BA37-9F5A4EE1D3B1}" dt="2026-02-04T15:46:32.900" v="653" actId="2696"/>
          <pc:sldLayoutMkLst>
            <pc:docMk/>
            <pc:sldMasterMk cId="1367139374" sldId="2147483776"/>
            <pc:sldLayoutMk cId="908568186" sldId="2147483778"/>
          </pc:sldLayoutMkLst>
        </pc:sldLayoutChg>
        <pc:sldLayoutChg chg="del">
          <pc:chgData name="Opolski, Johanna (VITA)" userId="d193368f-0db6-4ee9-844e-4a3185a057bb" providerId="ADAL" clId="{72EFEEF2-1D5F-4E60-BA37-9F5A4EE1D3B1}" dt="2026-02-04T15:46:32.900" v="653" actId="2696"/>
          <pc:sldLayoutMkLst>
            <pc:docMk/>
            <pc:sldMasterMk cId="1367139374" sldId="2147483776"/>
            <pc:sldLayoutMk cId="4127899970" sldId="2147483779"/>
          </pc:sldLayoutMkLst>
        </pc:sldLayoutChg>
        <pc:sldLayoutChg chg="del">
          <pc:chgData name="Opolski, Johanna (VITA)" userId="d193368f-0db6-4ee9-844e-4a3185a057bb" providerId="ADAL" clId="{72EFEEF2-1D5F-4E60-BA37-9F5A4EE1D3B1}" dt="2026-02-04T15:46:32.900" v="653" actId="2696"/>
          <pc:sldLayoutMkLst>
            <pc:docMk/>
            <pc:sldMasterMk cId="1367139374" sldId="2147483776"/>
            <pc:sldLayoutMk cId="2199870991" sldId="2147483780"/>
          </pc:sldLayoutMkLst>
        </pc:sldLayoutChg>
        <pc:sldLayoutChg chg="del">
          <pc:chgData name="Opolski, Johanna (VITA)" userId="d193368f-0db6-4ee9-844e-4a3185a057bb" providerId="ADAL" clId="{72EFEEF2-1D5F-4E60-BA37-9F5A4EE1D3B1}" dt="2026-02-04T15:46:32.900" v="653" actId="2696"/>
          <pc:sldLayoutMkLst>
            <pc:docMk/>
            <pc:sldMasterMk cId="1367139374" sldId="2147483776"/>
            <pc:sldLayoutMk cId="395735195" sldId="2147483781"/>
          </pc:sldLayoutMkLst>
        </pc:sldLayoutChg>
        <pc:sldLayoutChg chg="del">
          <pc:chgData name="Opolski, Johanna (VITA)" userId="d193368f-0db6-4ee9-844e-4a3185a057bb" providerId="ADAL" clId="{72EFEEF2-1D5F-4E60-BA37-9F5A4EE1D3B1}" dt="2026-02-04T15:46:32.900" v="653" actId="2696"/>
          <pc:sldLayoutMkLst>
            <pc:docMk/>
            <pc:sldMasterMk cId="1367139374" sldId="2147483776"/>
            <pc:sldLayoutMk cId="2807429654" sldId="2147483782"/>
          </pc:sldLayoutMkLst>
        </pc:sldLayoutChg>
        <pc:sldLayoutChg chg="del">
          <pc:chgData name="Opolski, Johanna (VITA)" userId="d193368f-0db6-4ee9-844e-4a3185a057bb" providerId="ADAL" clId="{72EFEEF2-1D5F-4E60-BA37-9F5A4EE1D3B1}" dt="2026-02-04T15:46:32.900" v="653" actId="2696"/>
          <pc:sldLayoutMkLst>
            <pc:docMk/>
            <pc:sldMasterMk cId="1367139374" sldId="2147483776"/>
            <pc:sldLayoutMk cId="3768789292" sldId="2147483783"/>
          </pc:sldLayoutMkLst>
        </pc:sldLayoutChg>
        <pc:sldLayoutChg chg="del">
          <pc:chgData name="Opolski, Johanna (VITA)" userId="d193368f-0db6-4ee9-844e-4a3185a057bb" providerId="ADAL" clId="{72EFEEF2-1D5F-4E60-BA37-9F5A4EE1D3B1}" dt="2026-02-04T15:46:32.900" v="653" actId="2696"/>
          <pc:sldLayoutMkLst>
            <pc:docMk/>
            <pc:sldMasterMk cId="1367139374" sldId="2147483776"/>
            <pc:sldLayoutMk cId="3101435432" sldId="2147483784"/>
          </pc:sldLayoutMkLst>
        </pc:sldLayoutChg>
        <pc:sldLayoutChg chg="del">
          <pc:chgData name="Opolski, Johanna (VITA)" userId="d193368f-0db6-4ee9-844e-4a3185a057bb" providerId="ADAL" clId="{72EFEEF2-1D5F-4E60-BA37-9F5A4EE1D3B1}" dt="2026-02-04T15:46:32.900" v="653" actId="2696"/>
          <pc:sldLayoutMkLst>
            <pc:docMk/>
            <pc:sldMasterMk cId="1367139374" sldId="2147483776"/>
            <pc:sldLayoutMk cId="1438786689" sldId="2147483785"/>
          </pc:sldLayoutMkLst>
        </pc:sldLayoutChg>
        <pc:sldLayoutChg chg="del">
          <pc:chgData name="Opolski, Johanna (VITA)" userId="d193368f-0db6-4ee9-844e-4a3185a057bb" providerId="ADAL" clId="{72EFEEF2-1D5F-4E60-BA37-9F5A4EE1D3B1}" dt="2026-02-04T15:46:32.900" v="653" actId="2696"/>
          <pc:sldLayoutMkLst>
            <pc:docMk/>
            <pc:sldMasterMk cId="1367139374" sldId="2147483776"/>
            <pc:sldLayoutMk cId="4280913830" sldId="2147483786"/>
          </pc:sldLayoutMkLst>
        </pc:sldLayoutChg>
        <pc:sldLayoutChg chg="del">
          <pc:chgData name="Opolski, Johanna (VITA)" userId="d193368f-0db6-4ee9-844e-4a3185a057bb" providerId="ADAL" clId="{72EFEEF2-1D5F-4E60-BA37-9F5A4EE1D3B1}" dt="2026-02-04T15:46:32.900" v="653" actId="2696"/>
          <pc:sldLayoutMkLst>
            <pc:docMk/>
            <pc:sldMasterMk cId="1367139374" sldId="2147483776"/>
            <pc:sldLayoutMk cId="1088635854" sldId="2147483787"/>
          </pc:sldLayoutMkLst>
        </pc:sldLayoutChg>
        <pc:sldLayoutChg chg="del">
          <pc:chgData name="Opolski, Johanna (VITA)" userId="d193368f-0db6-4ee9-844e-4a3185a057bb" providerId="ADAL" clId="{72EFEEF2-1D5F-4E60-BA37-9F5A4EE1D3B1}" dt="2026-02-04T15:46:32.900" v="653" actId="2696"/>
          <pc:sldLayoutMkLst>
            <pc:docMk/>
            <pc:sldMasterMk cId="1367139374" sldId="2147483776"/>
            <pc:sldLayoutMk cId="1584457670" sldId="2147483788"/>
          </pc:sldLayoutMkLst>
        </pc:sldLayoutChg>
      </pc:sldMasterChg>
    </pc:docChg>
  </pc:docChgLst>
  <pc:docChgLst>
    <pc:chgData name="Opolski, Johanna (VITA)" userId="S::johanna.opolski@vita.virginia.gov::d193368f-0db6-4ee9-844e-4a3185a057bb" providerId="AD" clId="Web-{53B7C693-950B-429F-9D96-9016A92C6E4A}"/>
    <pc:docChg chg="modSld">
      <pc:chgData name="Opolski, Johanna (VITA)" userId="S::johanna.opolski@vita.virginia.gov::d193368f-0db6-4ee9-844e-4a3185a057bb" providerId="AD" clId="Web-{53B7C693-950B-429F-9D96-9016A92C6E4A}" dt="2025-11-13T20:19:58.254" v="2" actId="20577"/>
      <pc:docMkLst>
        <pc:docMk/>
      </pc:docMkLst>
      <pc:sldChg chg="modSp">
        <pc:chgData name="Opolski, Johanna (VITA)" userId="S::johanna.opolski@vita.virginia.gov::d193368f-0db6-4ee9-844e-4a3185a057bb" providerId="AD" clId="Web-{53B7C693-950B-429F-9D96-9016A92C6E4A}" dt="2025-11-13T20:19:58.254" v="2" actId="20577"/>
        <pc:sldMkLst>
          <pc:docMk/>
          <pc:sldMk cId="3654051267" sldId="4159"/>
        </pc:sldMkLst>
      </pc:sldChg>
    </pc:docChg>
  </pc:docChgLst>
  <pc:docChgLst>
    <pc:chgData name="Burgess, Kendra (VITA)" userId="b01f9ed5-21e6-480c-bbf0-087a56c9f874" providerId="ADAL" clId="{E5053BD9-C3D9-4618-94FC-17498BDD60DB}"/>
    <pc:docChg chg="modSld">
      <pc:chgData name="Burgess, Kendra (VITA)" userId="b01f9ed5-21e6-480c-bbf0-087a56c9f874" providerId="ADAL" clId="{E5053BD9-C3D9-4618-94FC-17498BDD60DB}" dt="2026-02-04T17:24:22.918" v="0" actId="20577"/>
      <pc:docMkLst>
        <pc:docMk/>
      </pc:docMkLst>
      <pc:sldChg chg="modSp mod">
        <pc:chgData name="Burgess, Kendra (VITA)" userId="b01f9ed5-21e6-480c-bbf0-087a56c9f874" providerId="ADAL" clId="{E5053BD9-C3D9-4618-94FC-17498BDD60DB}" dt="2026-02-04T17:24:22.918" v="0" actId="20577"/>
        <pc:sldMkLst>
          <pc:docMk/>
          <pc:sldMk cId="4100398212" sldId="422"/>
        </pc:sldMkLst>
        <pc:graphicFrameChg chg="modGraphic">
          <ac:chgData name="Burgess, Kendra (VITA)" userId="b01f9ed5-21e6-480c-bbf0-087a56c9f874" providerId="ADAL" clId="{E5053BD9-C3D9-4618-94FC-17498BDD60DB}" dt="2026-02-04T17:24:22.918" v="0" actId="20577"/>
          <ac:graphicFrameMkLst>
            <pc:docMk/>
            <pc:sldMk cId="4100398212" sldId="422"/>
            <ac:graphicFrameMk id="6" creationId="{8B17F0F3-691F-F800-9D15-F5D3D114F801}"/>
          </ac:graphicFrameMkLst>
        </pc:graphicFrameChg>
      </pc:sldChg>
    </pc:docChg>
  </pc:docChgLst>
  <pc:docChgLst>
    <pc:chgData name="Opolski, Johanna (VITA)" userId="S::johanna.opolski@vita.virginia.gov::d193368f-0db6-4ee9-844e-4a3185a057bb" providerId="AD" clId="Web-{8A13014F-0F02-409C-AD48-AC60E5597E9C}"/>
    <pc:docChg chg="modSld">
      <pc:chgData name="Opolski, Johanna (VITA)" userId="S::johanna.opolski@vita.virginia.gov::d193368f-0db6-4ee9-844e-4a3185a057bb" providerId="AD" clId="Web-{8A13014F-0F02-409C-AD48-AC60E5597E9C}" dt="2025-11-12T19:43:08.258" v="18" actId="1076"/>
      <pc:docMkLst>
        <pc:docMk/>
      </pc:docMkLst>
      <pc:sldChg chg="modSp">
        <pc:chgData name="Opolski, Johanna (VITA)" userId="S::johanna.opolski@vita.virginia.gov::d193368f-0db6-4ee9-844e-4a3185a057bb" providerId="AD" clId="Web-{8A13014F-0F02-409C-AD48-AC60E5597E9C}" dt="2025-11-12T19:42:32.477" v="2" actId="20577"/>
        <pc:sldMkLst>
          <pc:docMk/>
          <pc:sldMk cId="505377817" sldId="419"/>
        </pc:sldMkLst>
      </pc:sldChg>
      <pc:sldChg chg="modSp">
        <pc:chgData name="Opolski, Johanna (VITA)" userId="S::johanna.opolski@vita.virginia.gov::d193368f-0db6-4ee9-844e-4a3185a057bb" providerId="AD" clId="Web-{8A13014F-0F02-409C-AD48-AC60E5597E9C}" dt="2025-11-12T19:43:08.258" v="18" actId="1076"/>
        <pc:sldMkLst>
          <pc:docMk/>
          <pc:sldMk cId="2159154844" sldId="423"/>
        </pc:sldMkLst>
      </pc:sldChg>
    </pc:docChg>
  </pc:docChgLst>
  <pc:docChgLst>
    <pc:chgData name="Burgess, Kendra (VITA)" userId="S::kendra.burgess@vita.virginia.gov::b01f9ed5-21e6-480c-bbf0-087a56c9f874" providerId="AD" clId="Web-{69ABC716-B64D-454A-B739-74500F8D11C1}"/>
    <pc:docChg chg="modSld">
      <pc:chgData name="Burgess, Kendra (VITA)" userId="S::kendra.burgess@vita.virginia.gov::b01f9ed5-21e6-480c-bbf0-087a56c9f874" providerId="AD" clId="Web-{69ABC716-B64D-454A-B739-74500F8D11C1}" dt="2025-11-03T16:02:32.768" v="65"/>
      <pc:docMkLst>
        <pc:docMk/>
      </pc:docMkLst>
      <pc:sldChg chg="modSp">
        <pc:chgData name="Burgess, Kendra (VITA)" userId="S::kendra.burgess@vita.virginia.gov::b01f9ed5-21e6-480c-bbf0-087a56c9f874" providerId="AD" clId="Web-{69ABC716-B64D-454A-B739-74500F8D11C1}" dt="2025-11-03T16:02:32.768" v="65"/>
        <pc:sldMkLst>
          <pc:docMk/>
          <pc:sldMk cId="4100398212" sldId="422"/>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FC367FB-385C-403C-89E0-17A6CAAC1420}" type="datetimeFigureOut">
              <a:rPr lang="en-US" smtClean="0"/>
              <a:t>2/5/2026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009CC2A-93B9-44AE-8A84-66432E78D4BD}" type="slidenum">
              <a:rPr lang="en-US" smtClean="0"/>
              <a:t>‹#›</a:t>
            </a:fld>
            <a:endParaRPr lang="en-US"/>
          </a:p>
        </p:txBody>
      </p:sp>
    </p:spTree>
    <p:extLst>
      <p:ext uri="{BB962C8B-B14F-4D97-AF65-F5344CB8AC3E}">
        <p14:creationId xmlns:p14="http://schemas.microsoft.com/office/powerpoint/2010/main" val="1157182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 image title slide  - Any text that looks black is HEX code </a:t>
            </a:r>
            <a:r>
              <a:rPr lang="en-US">
                <a:effectLst/>
                <a:latin typeface="Helvetica" pitchFamily="2" charset="0"/>
              </a:rPr>
              <a:t>414042.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6192CE-45DB-B442-A270-E30110EEEBD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593042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AE4763-1A84-8C4E-9459-B3AF6CE0D437}" type="slidenum">
              <a:rPr kumimoji="0" lang="en-US" sz="1200" b="0" i="0" u="none" strike="noStrike" kern="1200" cap="none" spc="0" normalizeH="0" baseline="0" noProof="0" smtClean="0">
                <a:ln>
                  <a:noFill/>
                </a:ln>
                <a:solidFill>
                  <a:prstClr val="black"/>
                </a:solidFill>
                <a:effectLst/>
                <a:uLnTx/>
                <a:uFillTx/>
                <a:latin typeface="Roboto" panose="02000000000000000000"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Roboto" panose="02000000000000000000" pitchFamily="2" charset="0"/>
              <a:ea typeface="+mn-ea"/>
              <a:cs typeface="+mn-cs"/>
            </a:endParaRPr>
          </a:p>
        </p:txBody>
      </p:sp>
    </p:spTree>
    <p:extLst>
      <p:ext uri="{BB962C8B-B14F-4D97-AF65-F5344CB8AC3E}">
        <p14:creationId xmlns:p14="http://schemas.microsoft.com/office/powerpoint/2010/main" val="37763092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effectLst/>
              <a:latin typeface="Helvetica" pitchFamily="2"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6192CE-45DB-B442-A270-E30110EEEBD8}"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9593042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45E30F-3A4F-3A81-8610-1F1DDF0E59B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30A8A1B-E0F6-3AFE-F645-7021F1BE75B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7FEF3D5-4310-18BC-8665-4A3040BF6C8C}"/>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5F94A36A-8EE5-AFA9-6E8C-47A688B0254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6192CE-45DB-B442-A270-E30110EEEBD8}"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9156443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87A7B2-6752-26EE-B945-E64C61FD4D6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4BEAAAD-D2FA-5E4C-F62C-A42D700A260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5E352F0-3027-1EF8-B3AE-65181C1483EB}"/>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FF044DB8-DFFA-1E28-9FC3-294D51B5AB6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6192CE-45DB-B442-A270-E30110EEEBD8}"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6825560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57DC8D-5729-741E-BF77-D0B9D58BE42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06F0C87-90C2-95B0-A41F-838EA990493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0855D73-C787-823E-C1CA-CA0E30576632}"/>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D3A33D63-2EEE-A009-39D3-B0510A9F808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6192CE-45DB-B442-A270-E30110EEEBD8}"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771837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C4F412-CF82-933F-C61D-10C8E3B28A9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C357D07-29A8-2B70-EE61-27E84262913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307D3E5-2B77-8F46-B17C-91F2A05E53D8}"/>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84F76E05-C235-E458-C025-84157B0B86D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6192CE-45DB-B442-A270-E30110EEEBD8}"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7340016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a:extLst>
              <a:ext uri="{FF2B5EF4-FFF2-40B4-BE49-F238E27FC236}">
                <a16:creationId xmlns:a16="http://schemas.microsoft.com/office/drawing/2014/main" id="{5BB48991-E7D5-FCA1-108F-BF51F6CE328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Notes Placeholder 2">
            <a:extLst>
              <a:ext uri="{FF2B5EF4-FFF2-40B4-BE49-F238E27FC236}">
                <a16:creationId xmlns:a16="http://schemas.microsoft.com/office/drawing/2014/main" id="{85D0939C-2854-BC17-B3EF-0F45B07D65C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28676" name="Slide Number Placeholder 3">
            <a:extLst>
              <a:ext uri="{FF2B5EF4-FFF2-40B4-BE49-F238E27FC236}">
                <a16:creationId xmlns:a16="http://schemas.microsoft.com/office/drawing/2014/main" id="{2571C722-9B42-A44F-942D-D942A388EF8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85372" indent="-302066">
              <a:defRPr>
                <a:solidFill>
                  <a:schemeClr val="tx1"/>
                </a:solidFill>
                <a:latin typeface="Calibri" panose="020F0502020204030204" pitchFamily="34" charset="0"/>
              </a:defRPr>
            </a:lvl2pPr>
            <a:lvl3pPr marL="1208265" indent="-241653">
              <a:defRPr>
                <a:solidFill>
                  <a:schemeClr val="tx1"/>
                </a:solidFill>
                <a:latin typeface="Calibri" panose="020F0502020204030204" pitchFamily="34" charset="0"/>
              </a:defRPr>
            </a:lvl3pPr>
            <a:lvl4pPr marL="1691571" indent="-241653">
              <a:defRPr>
                <a:solidFill>
                  <a:schemeClr val="tx1"/>
                </a:solidFill>
                <a:latin typeface="Calibri" panose="020F0502020204030204" pitchFamily="34" charset="0"/>
              </a:defRPr>
            </a:lvl4pPr>
            <a:lvl5pPr marL="2174878" indent="-241653">
              <a:defRPr>
                <a:solidFill>
                  <a:schemeClr val="tx1"/>
                </a:solidFill>
                <a:latin typeface="Calibri" panose="020F0502020204030204" pitchFamily="34" charset="0"/>
              </a:defRPr>
            </a:lvl5pPr>
            <a:lvl6pPr marL="2658184" indent="-241653" eaLnBrk="0" fontAlgn="base" hangingPunct="0">
              <a:spcBef>
                <a:spcPct val="0"/>
              </a:spcBef>
              <a:spcAft>
                <a:spcPct val="0"/>
              </a:spcAft>
              <a:defRPr>
                <a:solidFill>
                  <a:schemeClr val="tx1"/>
                </a:solidFill>
                <a:latin typeface="Calibri" panose="020F0502020204030204" pitchFamily="34" charset="0"/>
              </a:defRPr>
            </a:lvl6pPr>
            <a:lvl7pPr marL="3141490" indent="-241653" eaLnBrk="0" fontAlgn="base" hangingPunct="0">
              <a:spcBef>
                <a:spcPct val="0"/>
              </a:spcBef>
              <a:spcAft>
                <a:spcPct val="0"/>
              </a:spcAft>
              <a:defRPr>
                <a:solidFill>
                  <a:schemeClr val="tx1"/>
                </a:solidFill>
                <a:latin typeface="Calibri" panose="020F0502020204030204" pitchFamily="34" charset="0"/>
              </a:defRPr>
            </a:lvl7pPr>
            <a:lvl8pPr marL="3624796" indent="-241653" eaLnBrk="0" fontAlgn="base" hangingPunct="0">
              <a:spcBef>
                <a:spcPct val="0"/>
              </a:spcBef>
              <a:spcAft>
                <a:spcPct val="0"/>
              </a:spcAft>
              <a:defRPr>
                <a:solidFill>
                  <a:schemeClr val="tx1"/>
                </a:solidFill>
                <a:latin typeface="Calibri" panose="020F0502020204030204" pitchFamily="34" charset="0"/>
              </a:defRPr>
            </a:lvl8pPr>
            <a:lvl9pPr marL="4108102" indent="-241653"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r" defTabSz="966612" rtl="0" eaLnBrk="1" fontAlgn="base" latinLnBrk="0" hangingPunct="1">
              <a:lnSpc>
                <a:spcPct val="100000"/>
              </a:lnSpc>
              <a:spcBef>
                <a:spcPct val="0"/>
              </a:spcBef>
              <a:spcAft>
                <a:spcPct val="0"/>
              </a:spcAft>
              <a:buClrTx/>
              <a:buSzTx/>
              <a:buFontTx/>
              <a:buNone/>
              <a:tabLst/>
              <a:defRPr/>
            </a:pPr>
            <a:fld id="{ED6CBDF6-F43C-4133-9463-E29D0D55912B}" type="slidenum">
              <a:rPr kumimoji="0" lang="en-US" altLang="en-US" sz="13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pPr marL="0" marR="0" lvl="0" indent="0" algn="r" defTabSz="966612" rtl="0" eaLnBrk="1" fontAlgn="base" latinLnBrk="0" hangingPunct="1">
                <a:lnSpc>
                  <a:spcPct val="100000"/>
                </a:lnSpc>
                <a:spcBef>
                  <a:spcPct val="0"/>
                </a:spcBef>
                <a:spcAft>
                  <a:spcPct val="0"/>
                </a:spcAft>
                <a:buClrTx/>
                <a:buSzTx/>
                <a:buFontTx/>
                <a:buNone/>
                <a:tabLst/>
                <a:defRPr/>
              </a:pPr>
              <a:t>45</a:t>
            </a:fld>
            <a:endParaRPr kumimoji="0" lang="en-US" altLang="en-US" sz="13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140749504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Example of  when to use this slide background for a call out section and text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CEEDE6-A92A-0644-99D9-F2E3FD0A4DB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0749660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1275947">
              <a:defRPr/>
            </a:pPr>
            <a:r>
              <a:rPr lang="en-US"/>
              <a:t>This slide background works best with text heavy sections, with no imagery OR when an Icon is used</a:t>
            </a:r>
          </a:p>
          <a:p>
            <a:endParaRPr lang="en-US"/>
          </a:p>
        </p:txBody>
      </p:sp>
      <p:sp>
        <p:nvSpPr>
          <p:cNvPr id="4" name="Slide Number Placeholder 3"/>
          <p:cNvSpPr>
            <a:spLocks noGrp="1"/>
          </p:cNvSpPr>
          <p:nvPr>
            <p:ph type="sldNum" sz="quarter" idx="5"/>
          </p:nvPr>
        </p:nvSpPr>
        <p:spPr/>
        <p:txBody>
          <a:bodyPr/>
          <a:lstStyle/>
          <a:p>
            <a:pPr marL="0" marR="0" lvl="0" indent="0" algn="r" defTabSz="1275947" rtl="0" eaLnBrk="1" fontAlgn="auto" latinLnBrk="0" hangingPunct="1">
              <a:lnSpc>
                <a:spcPct val="100000"/>
              </a:lnSpc>
              <a:spcBef>
                <a:spcPts val="0"/>
              </a:spcBef>
              <a:spcAft>
                <a:spcPts val="0"/>
              </a:spcAft>
              <a:buClrTx/>
              <a:buSzTx/>
              <a:buFontTx/>
              <a:buNone/>
              <a:tabLst/>
              <a:defRPr/>
            </a:pPr>
            <a:fld id="{D46192CE-45DB-B442-A270-E30110EEEBD8}" type="slidenum">
              <a:rPr kumimoji="0" lang="en-US" sz="17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1275947" rtl="0" eaLnBrk="1" fontAlgn="auto" latinLnBrk="0" hangingPunct="1">
                <a:lnSpc>
                  <a:spcPct val="100000"/>
                </a:lnSpc>
                <a:spcBef>
                  <a:spcPts val="0"/>
                </a:spcBef>
                <a:spcAft>
                  <a:spcPts val="0"/>
                </a:spcAft>
                <a:buClrTx/>
                <a:buSzTx/>
                <a:buFontTx/>
                <a:buNone/>
                <a:tabLst/>
                <a:defRPr/>
              </a:pPr>
              <a:t>57</a:t>
            </a:fld>
            <a:endParaRPr kumimoji="0" lang="en-US" sz="17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4465235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192CCB-6325-84E9-FA18-B234C8093C6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A00BD12-1F06-8FDF-4331-A0B0B41C9D7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B89DE29-1800-C7AA-602A-B057FCDEC862}"/>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Title slide  - Any text that looks black is HEX code </a:t>
            </a:r>
            <a:r>
              <a:rPr lang="en-US">
                <a:effectLst/>
                <a:latin typeface="Helvetica" pitchFamily="2" charset="0"/>
              </a:rPr>
              <a:t>414042. If you have an idea for an image, let me know and I can provide you with one.</a:t>
            </a:r>
          </a:p>
        </p:txBody>
      </p:sp>
      <p:sp>
        <p:nvSpPr>
          <p:cNvPr id="4" name="Slide Number Placeholder 3">
            <a:extLst>
              <a:ext uri="{FF2B5EF4-FFF2-40B4-BE49-F238E27FC236}">
                <a16:creationId xmlns:a16="http://schemas.microsoft.com/office/drawing/2014/main" id="{54E48573-05F7-8A2F-369D-9F49B77FF36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6192CE-45DB-B442-A270-E30110EEEBD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196959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This slide background works best with text heavy sections, with no imagery OR when an Icon is used</a:t>
            </a:r>
          </a:p>
          <a:p>
            <a:endParaRPr lang="en-US"/>
          </a:p>
        </p:txBody>
      </p:sp>
      <p:sp>
        <p:nvSpPr>
          <p:cNvPr id="4" name="Slide Number Placeholder 3"/>
          <p:cNvSpPr>
            <a:spLocks noGrp="1"/>
          </p:cNvSpPr>
          <p:nvPr>
            <p:ph type="sldNum" sz="quarter" idx="5"/>
          </p:nvPr>
        </p:nvSpPr>
        <p:spPr/>
        <p:txBody>
          <a:bodyPr/>
          <a:lstStyle/>
          <a:p>
            <a:fld id="{D46192CE-45DB-B442-A270-E30110EEEBD8}" type="slidenum">
              <a:rPr lang="en-US" smtClean="0"/>
              <a:t>2</a:t>
            </a:fld>
            <a:endParaRPr lang="en-US"/>
          </a:p>
        </p:txBody>
      </p:sp>
    </p:spTree>
    <p:extLst>
      <p:ext uri="{BB962C8B-B14F-4D97-AF65-F5344CB8AC3E}">
        <p14:creationId xmlns:p14="http://schemas.microsoft.com/office/powerpoint/2010/main" val="54465235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r>
              <a:rPr lang="en-GB"/>
              <a:t>This slide is used as a transition title slide for a new section</a:t>
            </a:r>
          </a:p>
        </p:txBody>
      </p:sp>
      <p:sp>
        <p:nvSpPr>
          <p:cNvPr id="4" name="Slide Number Placeholder 3"/>
          <p:cNvSpPr>
            <a:spLocks noGrp="1"/>
          </p:cNvSpPr>
          <p:nvPr>
            <p:ph type="sldNum" sz="quarter" idx="5"/>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8530193B-564F-4854-8A52-728F3FB19C8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3716335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Please contact Amy Braden if you'd like to volunteer or know of folks who would like to serve as volunteers.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009CC2A-93B9-44AE-8A84-66432E78D4B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0354621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slide works best with photos and graphs/charts. Image and text can be reversed</a:t>
            </a:r>
          </a:p>
        </p:txBody>
      </p:sp>
      <p:sp>
        <p:nvSpPr>
          <p:cNvPr id="4" name="Slide Number Placeholder 3"/>
          <p:cNvSpPr>
            <a:spLocks noGrp="1"/>
          </p:cNvSpPr>
          <p:nvPr>
            <p:ph type="sldNum" sz="quarter" idx="5"/>
          </p:nvPr>
        </p:nvSpPr>
        <p:spPr/>
        <p:txBody>
          <a:bodyPr/>
          <a:lstStyle/>
          <a:p>
            <a:pPr marL="0" marR="0" lvl="0" indent="0" algn="r" defTabSz="1348804" rtl="0" eaLnBrk="1" fontAlgn="auto" latinLnBrk="0" hangingPunct="1">
              <a:lnSpc>
                <a:spcPct val="100000"/>
              </a:lnSpc>
              <a:spcBef>
                <a:spcPts val="0"/>
              </a:spcBef>
              <a:spcAft>
                <a:spcPts val="0"/>
              </a:spcAft>
              <a:buClrTx/>
              <a:buSzTx/>
              <a:buFontTx/>
              <a:buNone/>
              <a:tabLst/>
              <a:defRPr/>
            </a:pPr>
            <a:fld id="{D46192CE-45DB-B442-A270-E30110EEEBD8}" type="slidenum">
              <a:rPr kumimoji="0" lang="en-US" sz="19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1348804" rtl="0" eaLnBrk="1" fontAlgn="auto" latinLnBrk="0" hangingPunct="1">
                <a:lnSpc>
                  <a:spcPct val="100000"/>
                </a:lnSpc>
                <a:spcBef>
                  <a:spcPts val="0"/>
                </a:spcBef>
                <a:spcAft>
                  <a:spcPts val="0"/>
                </a:spcAft>
                <a:buClrTx/>
                <a:buSzTx/>
                <a:buFontTx/>
                <a:buNone/>
                <a:tabLst/>
                <a:defRPr/>
              </a:pPr>
              <a:t>63</a:t>
            </a:fld>
            <a:endParaRPr kumimoji="0" lang="en-US" sz="19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409561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Example of  when to use this slide background for a call out section and text</a:t>
            </a:r>
          </a:p>
        </p:txBody>
      </p:sp>
      <p:sp>
        <p:nvSpPr>
          <p:cNvPr id="4" name="Slide Number Placeholder 3"/>
          <p:cNvSpPr>
            <a:spLocks noGrp="1"/>
          </p:cNvSpPr>
          <p:nvPr>
            <p:ph type="sldNum" sz="quarter" idx="5"/>
          </p:nvPr>
        </p:nvSpPr>
        <p:spPr/>
        <p:txBody>
          <a:bodyPr/>
          <a:lstStyle/>
          <a:p>
            <a:pPr marL="0" marR="0" lvl="0" indent="0" algn="r" defTabSz="1348804" rtl="0" eaLnBrk="1" fontAlgn="auto" latinLnBrk="0" hangingPunct="1">
              <a:lnSpc>
                <a:spcPct val="100000"/>
              </a:lnSpc>
              <a:spcBef>
                <a:spcPts val="0"/>
              </a:spcBef>
              <a:spcAft>
                <a:spcPts val="0"/>
              </a:spcAft>
              <a:buClrTx/>
              <a:buSzTx/>
              <a:buFontTx/>
              <a:buNone/>
              <a:tabLst/>
              <a:defRPr/>
            </a:pPr>
            <a:fld id="{87CEEDE6-A92A-0644-99D9-F2E3FD0A4DB3}" type="slidenum">
              <a:rPr kumimoji="0" lang="en-US" sz="19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1348804" rtl="0" eaLnBrk="1" fontAlgn="auto" latinLnBrk="0" hangingPunct="1">
                <a:lnSpc>
                  <a:spcPct val="100000"/>
                </a:lnSpc>
                <a:spcBef>
                  <a:spcPts val="0"/>
                </a:spcBef>
                <a:spcAft>
                  <a:spcPts val="0"/>
                </a:spcAft>
                <a:buClrTx/>
                <a:buSzTx/>
                <a:buFontTx/>
                <a:buNone/>
                <a:tabLst/>
                <a:defRPr/>
              </a:pPr>
              <a:t>64</a:t>
            </a:fld>
            <a:endParaRPr kumimoji="0" lang="en-US" sz="19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0749660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Title slide  - Any text that looks black is HEX code </a:t>
            </a:r>
            <a:r>
              <a:rPr lang="en-US">
                <a:effectLst/>
                <a:latin typeface="Helvetica" pitchFamily="2" charset="0"/>
              </a:rPr>
              <a:t>414042. If you have an idea for an image, let me know and I can provide you with one.</a:t>
            </a:r>
          </a:p>
        </p:txBody>
      </p:sp>
      <p:sp>
        <p:nvSpPr>
          <p:cNvPr id="4" name="Slide Number Placeholder 3"/>
          <p:cNvSpPr>
            <a:spLocks noGrp="1"/>
          </p:cNvSpPr>
          <p:nvPr>
            <p:ph type="sldNum" sz="quarter" idx="5"/>
          </p:nvPr>
        </p:nvSpPr>
        <p:spPr/>
        <p:txBody>
          <a:bodyPr/>
          <a:lstStyle/>
          <a:p>
            <a:fld id="{D46192CE-45DB-B442-A270-E30110EEEBD8}" type="slidenum">
              <a:rPr lang="en-US" smtClean="0"/>
              <a:t>66</a:t>
            </a:fld>
            <a:endParaRPr lang="en-US"/>
          </a:p>
        </p:txBody>
      </p:sp>
    </p:spTree>
    <p:extLst>
      <p:ext uri="{BB962C8B-B14F-4D97-AF65-F5344CB8AC3E}">
        <p14:creationId xmlns:p14="http://schemas.microsoft.com/office/powerpoint/2010/main" val="35624552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AE4763-1A84-8C4E-9459-B3AF6CE0D437}" type="slidenum">
              <a:rPr kumimoji="0" lang="en-US" sz="1200" b="0" i="0" u="none" strike="noStrike" kern="1200" cap="none" spc="0" normalizeH="0" baseline="0" noProof="0" smtClean="0">
                <a:ln>
                  <a:noFill/>
                </a:ln>
                <a:solidFill>
                  <a:prstClr val="black"/>
                </a:solidFill>
                <a:effectLst/>
                <a:uLnTx/>
                <a:uFillTx/>
                <a:latin typeface="Roboto" panose="02000000000000000000"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Roboto" panose="02000000000000000000" pitchFamily="2" charset="0"/>
              <a:ea typeface="+mn-ea"/>
              <a:cs typeface="+mn-cs"/>
            </a:endParaRPr>
          </a:p>
        </p:txBody>
      </p:sp>
    </p:spTree>
    <p:extLst>
      <p:ext uri="{BB962C8B-B14F-4D97-AF65-F5344CB8AC3E}">
        <p14:creationId xmlns:p14="http://schemas.microsoft.com/office/powerpoint/2010/main" val="32122336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009CC2A-93B9-44AE-8A84-66432E78D4BD}" type="slidenum">
              <a:rPr lang="en-US" smtClean="0"/>
              <a:t>10</a:t>
            </a:fld>
            <a:endParaRPr lang="en-US"/>
          </a:p>
        </p:txBody>
      </p:sp>
    </p:spTree>
    <p:extLst>
      <p:ext uri="{BB962C8B-B14F-4D97-AF65-F5344CB8AC3E}">
        <p14:creationId xmlns:p14="http://schemas.microsoft.com/office/powerpoint/2010/main" val="21814436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26056C-FED0-33B9-F436-763A8DD48D7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C37C418-AADD-7C11-08B5-DD04C292376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606DB9D-1AD5-3565-4400-3AE98F095F4F}"/>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F1A977A9-8B92-6D7B-EF03-578ED0D18FC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AE4763-1A84-8C4E-9459-B3AF6CE0D437}" type="slidenum">
              <a:rPr kumimoji="0" lang="en-US" sz="1200" b="0" i="0" u="none" strike="noStrike" kern="1200" cap="none" spc="0" normalizeH="0" baseline="0" noProof="0" smtClean="0">
                <a:ln>
                  <a:noFill/>
                </a:ln>
                <a:solidFill>
                  <a:prstClr val="black"/>
                </a:solidFill>
                <a:effectLst/>
                <a:uLnTx/>
                <a:uFillTx/>
                <a:latin typeface="Roboto" panose="02000000000000000000"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Roboto" panose="02000000000000000000" pitchFamily="2" charset="0"/>
              <a:ea typeface="+mn-ea"/>
              <a:cs typeface="+mn-cs"/>
            </a:endParaRPr>
          </a:p>
        </p:txBody>
      </p:sp>
    </p:spTree>
    <p:extLst>
      <p:ext uri="{BB962C8B-B14F-4D97-AF65-F5344CB8AC3E}">
        <p14:creationId xmlns:p14="http://schemas.microsoft.com/office/powerpoint/2010/main" val="16513987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Who are we: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AE4763-1A84-8C4E-9459-B3AF6CE0D437}" type="slidenum">
              <a:rPr kumimoji="0" lang="en-US" sz="1200" b="0" i="0" u="none" strike="noStrike" kern="1200" cap="none" spc="0" normalizeH="0" baseline="0" noProof="0" smtClean="0">
                <a:ln>
                  <a:noFill/>
                </a:ln>
                <a:solidFill>
                  <a:prstClr val="black"/>
                </a:solidFill>
                <a:effectLst/>
                <a:uLnTx/>
                <a:uFillTx/>
                <a:latin typeface="Roboto" panose="02000000000000000000"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Roboto" panose="02000000000000000000" pitchFamily="2" charset="0"/>
              <a:ea typeface="+mn-ea"/>
              <a:cs typeface="+mn-cs"/>
            </a:endParaRPr>
          </a:p>
        </p:txBody>
      </p:sp>
    </p:spTree>
    <p:extLst>
      <p:ext uri="{BB962C8B-B14F-4D97-AF65-F5344CB8AC3E}">
        <p14:creationId xmlns:p14="http://schemas.microsoft.com/office/powerpoint/2010/main" val="32021512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Software Developer Training: </a:t>
            </a:r>
            <a:r>
              <a:rPr lang="en-US"/>
              <a:t>developers, testers, designers, product owners, and managers that are</a:t>
            </a:r>
          </a:p>
          <a:p>
            <a:r>
              <a:rPr lang="en-US"/>
              <a:t>responsible for designing, building, testing, and deploying software applications</a:t>
            </a:r>
          </a:p>
          <a:p>
            <a:endParaRPr lang="en-US"/>
          </a:p>
          <a:p>
            <a:r>
              <a:rPr lang="en-US" b="1"/>
              <a:t>(Agency Acronym Period of Training) (Year) (Title of Training)</a:t>
            </a:r>
          </a:p>
          <a:p>
            <a:endParaRPr lang="en-US"/>
          </a:p>
          <a:p>
            <a:r>
              <a:rPr lang="en-US"/>
              <a:t>• General naming convention for VITA 2025 Security Awareness Training</a:t>
            </a:r>
          </a:p>
          <a:p>
            <a:r>
              <a:rPr lang="en-US"/>
              <a:t> </a:t>
            </a:r>
          </a:p>
          <a:p>
            <a:r>
              <a:rPr lang="en-US"/>
              <a:t>• Agencies that do multiple sessions in a year  VITA June 2025 Security Awareness Training</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AE4763-1A84-8C4E-9459-B3AF6CE0D437}" type="slidenum">
              <a:rPr kumimoji="0" lang="en-US" sz="1200" b="0" i="0" u="none" strike="noStrike" kern="1200" cap="none" spc="0" normalizeH="0" baseline="0" noProof="0" smtClean="0">
                <a:ln>
                  <a:noFill/>
                </a:ln>
                <a:solidFill>
                  <a:prstClr val="black"/>
                </a:solidFill>
                <a:effectLst/>
                <a:uLnTx/>
                <a:uFillTx/>
                <a:latin typeface="Roboto" panose="02000000000000000000"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Roboto" panose="02000000000000000000" pitchFamily="2" charset="0"/>
              <a:ea typeface="+mn-ea"/>
              <a:cs typeface="+mn-cs"/>
            </a:endParaRPr>
          </a:p>
        </p:txBody>
      </p:sp>
    </p:spTree>
    <p:extLst>
      <p:ext uri="{BB962C8B-B14F-4D97-AF65-F5344CB8AC3E}">
        <p14:creationId xmlns:p14="http://schemas.microsoft.com/office/powerpoint/2010/main" val="16499912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COV-Wide Annual Security Awareness Training Completion - Elaborate: How report is pulled and stress naming convention.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Reviewing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AE4763-1A84-8C4E-9459-B3AF6CE0D437}" type="slidenum">
              <a:rPr kumimoji="0" lang="en-US" sz="1200" b="0" i="0" u="none" strike="noStrike" kern="1200" cap="none" spc="0" normalizeH="0" baseline="0" noProof="0" smtClean="0">
                <a:ln>
                  <a:noFill/>
                </a:ln>
                <a:solidFill>
                  <a:prstClr val="black"/>
                </a:solidFill>
                <a:effectLst/>
                <a:uLnTx/>
                <a:uFillTx/>
                <a:latin typeface="Roboto" panose="02000000000000000000"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Roboto" panose="02000000000000000000" pitchFamily="2" charset="0"/>
              <a:ea typeface="+mn-ea"/>
              <a:cs typeface="+mn-cs"/>
            </a:endParaRPr>
          </a:p>
        </p:txBody>
      </p:sp>
    </p:spTree>
    <p:extLst>
      <p:ext uri="{BB962C8B-B14F-4D97-AF65-F5344CB8AC3E}">
        <p14:creationId xmlns:p14="http://schemas.microsoft.com/office/powerpoint/2010/main" val="39779086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AE4763-1A84-8C4E-9459-B3AF6CE0D437}" type="slidenum">
              <a:rPr kumimoji="0" lang="en-US" sz="1200" b="0" i="0" u="none" strike="noStrike" kern="1200" cap="none" spc="0" normalizeH="0" baseline="0" noProof="0" smtClean="0">
                <a:ln>
                  <a:noFill/>
                </a:ln>
                <a:solidFill>
                  <a:prstClr val="black"/>
                </a:solidFill>
                <a:effectLst/>
                <a:uLnTx/>
                <a:uFillTx/>
                <a:latin typeface="Roboto" panose="02000000000000000000"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Roboto" panose="02000000000000000000" pitchFamily="2" charset="0"/>
              <a:ea typeface="+mn-ea"/>
              <a:cs typeface="+mn-cs"/>
            </a:endParaRPr>
          </a:p>
        </p:txBody>
      </p:sp>
    </p:spTree>
    <p:extLst>
      <p:ext uri="{BB962C8B-B14F-4D97-AF65-F5344CB8AC3E}">
        <p14:creationId xmlns:p14="http://schemas.microsoft.com/office/powerpoint/2010/main" val="37763092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3.png"/><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4.xml"/><Relationship Id="rId4" Type="http://schemas.openxmlformats.org/officeDocument/2006/relationships/image" Target="../media/image9.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emf"/><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3.png"/><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3.png"/><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emf"/><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7.xml"/><Relationship Id="rId4" Type="http://schemas.openxmlformats.org/officeDocument/2006/relationships/image" Target="../media/image9.png"/></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2.png"/><Relationship Id="rId1" Type="http://schemas.openxmlformats.org/officeDocument/2006/relationships/slideMaster" Target="../slideMasters/slideMaster8.xml"/><Relationship Id="rId4" Type="http://schemas.openxmlformats.org/officeDocument/2006/relationships/image" Target="../media/image24.png"/></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2.png"/><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emf"/><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3.png"/><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emf"/><Relationship Id="rId1" Type="http://schemas.openxmlformats.org/officeDocument/2006/relationships/slideMaster" Target="../slideMasters/slideMaster3.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3.png"/><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38AB90-0EDF-AECC-64DA-2C897FBB3BB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60819ED-61DA-12B6-EC42-B8ADC418AAF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Slide Number Placeholder 3">
            <a:extLst>
              <a:ext uri="{FF2B5EF4-FFF2-40B4-BE49-F238E27FC236}">
                <a16:creationId xmlns:a16="http://schemas.microsoft.com/office/drawing/2014/main" id="{23941FDB-D346-A266-339A-6F856D724B41}"/>
              </a:ext>
            </a:extLst>
          </p:cNvPr>
          <p:cNvSpPr>
            <a:spLocks noGrp="1"/>
          </p:cNvSpPr>
          <p:nvPr>
            <p:ph type="sldNum" sz="quarter" idx="10"/>
          </p:nvPr>
        </p:nvSpPr>
        <p:spPr/>
        <p:txBody>
          <a:bodyPr/>
          <a:lstStyle/>
          <a:p>
            <a:fld id="{1A6EDD1C-0EF8-4B1A-B820-5E6CBEB03D26}" type="slidenum">
              <a:rPr lang="en-US" smtClean="0"/>
              <a:pPr/>
              <a:t>‹#›</a:t>
            </a:fld>
            <a:endParaRPr lang="en-US"/>
          </a:p>
        </p:txBody>
      </p:sp>
    </p:spTree>
    <p:extLst>
      <p:ext uri="{BB962C8B-B14F-4D97-AF65-F5344CB8AC3E}">
        <p14:creationId xmlns:p14="http://schemas.microsoft.com/office/powerpoint/2010/main" val="1413461639"/>
      </p:ext>
    </p:extLst>
  </p:cSld>
  <p:clrMapOvr>
    <a:masterClrMapping/>
  </p:clrMapOvr>
  <p:transition spd="med">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CB85BC-B444-27AF-9695-3F10AAC4340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EDEF435-C137-A411-064D-1B684C85F15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0BB5AC4-3D40-9180-314E-DD5A3C2AFCB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D5F023F-A0A4-B2F3-960D-6DC0902EF6CF}"/>
              </a:ext>
            </a:extLst>
          </p:cNvPr>
          <p:cNvSpPr>
            <a:spLocks noGrp="1"/>
          </p:cNvSpPr>
          <p:nvPr>
            <p:ph type="dt" sz="half" idx="10"/>
          </p:nvPr>
        </p:nvSpPr>
        <p:spPr/>
        <p:txBody>
          <a:bodyPr/>
          <a:lstStyle/>
          <a:p>
            <a:fld id="{685B1F82-4CF7-B14E-A36B-E97882721B01}" type="datetimeFigureOut">
              <a:rPr lang="en-US" smtClean="0"/>
              <a:t>2/5/2026</a:t>
            </a:fld>
            <a:endParaRPr lang="en-US"/>
          </a:p>
        </p:txBody>
      </p:sp>
      <p:sp>
        <p:nvSpPr>
          <p:cNvPr id="6" name="Footer Placeholder 5">
            <a:extLst>
              <a:ext uri="{FF2B5EF4-FFF2-40B4-BE49-F238E27FC236}">
                <a16:creationId xmlns:a16="http://schemas.microsoft.com/office/drawing/2014/main" id="{6BBA24CD-5F08-3135-DC25-F721F3BC4FE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64CD0C8-ADD9-90D2-7119-E4BEA27E1FDF}"/>
              </a:ext>
            </a:extLst>
          </p:cNvPr>
          <p:cNvSpPr>
            <a:spLocks noGrp="1"/>
          </p:cNvSpPr>
          <p:nvPr>
            <p:ph type="sldNum" sz="quarter" idx="12"/>
          </p:nvPr>
        </p:nvSpPr>
        <p:spPr/>
        <p:txBody>
          <a:bodyPr/>
          <a:lstStyle/>
          <a:p>
            <a:fld id="{3303AE36-7C57-5049-A884-C0AA41E6D933}" type="slidenum">
              <a:rPr lang="en-US" smtClean="0"/>
              <a:t>‹#›</a:t>
            </a:fld>
            <a:endParaRPr lang="en-US"/>
          </a:p>
        </p:txBody>
      </p:sp>
    </p:spTree>
    <p:extLst>
      <p:ext uri="{BB962C8B-B14F-4D97-AF65-F5344CB8AC3E}">
        <p14:creationId xmlns:p14="http://schemas.microsoft.com/office/powerpoint/2010/main" val="2048149819"/>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Questions slide_2">
    <p:bg>
      <p:bgPr>
        <a:blipFill dpi="0" rotWithShape="1">
          <a:blip r:embed="rId2" cstate="print">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08152D46-AB9F-9340-05A5-4FC34B3915B3}"/>
              </a:ext>
            </a:extLst>
          </p:cNvPr>
          <p:cNvSpPr>
            <a:spLocks noGrp="1"/>
          </p:cNvSpPr>
          <p:nvPr>
            <p:ph type="sldNum" sz="quarter" idx="12"/>
          </p:nvPr>
        </p:nvSpPr>
        <p:spPr/>
        <p:txBody>
          <a:bodyPr/>
          <a:lstStyle/>
          <a:p>
            <a:fld id="{B3F0CCF6-7F1D-1243-94FE-BC32E4D380E0}" type="slidenum">
              <a:rPr lang="en-US" smtClean="0"/>
              <a:t>‹#›</a:t>
            </a:fld>
            <a:endParaRPr lang="en-US"/>
          </a:p>
        </p:txBody>
      </p:sp>
      <p:sp>
        <p:nvSpPr>
          <p:cNvPr id="3" name="Title 1">
            <a:extLst>
              <a:ext uri="{FF2B5EF4-FFF2-40B4-BE49-F238E27FC236}">
                <a16:creationId xmlns:a16="http://schemas.microsoft.com/office/drawing/2014/main" id="{D967BC77-2683-AB59-89A9-860E18C01AC4}"/>
              </a:ext>
            </a:extLst>
          </p:cNvPr>
          <p:cNvSpPr txBox="1">
            <a:spLocks/>
          </p:cNvSpPr>
          <p:nvPr userDrawn="1"/>
        </p:nvSpPr>
        <p:spPr>
          <a:xfrm>
            <a:off x="3423951" y="3509453"/>
            <a:ext cx="5718291" cy="777875"/>
          </a:xfrm>
          <a:prstGeom prst="rect">
            <a:avLst/>
          </a:prstGeom>
        </p:spPr>
        <p:txBody>
          <a:bodyPr vert="horz" lIns="91440" tIns="45720" rIns="91440" bIns="45720" rtlCol="0" anchor="ctr" anchorCtr="0">
            <a:noAutofit/>
          </a:bodyPr>
          <a:lstStyle>
            <a:lvl1pPr algn="l" defTabSz="914400" rtl="0" eaLnBrk="1" latinLnBrk="0" hangingPunct="1">
              <a:lnSpc>
                <a:spcPct val="90000"/>
              </a:lnSpc>
              <a:spcBef>
                <a:spcPct val="0"/>
              </a:spcBef>
              <a:buNone/>
              <a:defRPr sz="4000" b="1" kern="1200">
                <a:solidFill>
                  <a:schemeClr val="tx1">
                    <a:lumMod val="50000"/>
                  </a:schemeClr>
                </a:solidFill>
                <a:latin typeface="Roboto" panose="02000000000000000000" pitchFamily="2" charset="0"/>
                <a:ea typeface="Roboto" panose="02000000000000000000" pitchFamily="2" charset="0"/>
                <a:cs typeface="+mj-cs"/>
              </a:defRPr>
            </a:lvl1pPr>
          </a:lstStyle>
          <a:p>
            <a:r>
              <a:rPr lang="en-US" sz="3200" spc="60" baseline="0">
                <a:solidFill>
                  <a:schemeClr val="bg1"/>
                </a:solidFill>
              </a:rPr>
              <a:t>Thank you for attending</a:t>
            </a:r>
          </a:p>
        </p:txBody>
      </p:sp>
      <p:sp>
        <p:nvSpPr>
          <p:cNvPr id="4" name="Subtitle 2">
            <a:extLst>
              <a:ext uri="{FF2B5EF4-FFF2-40B4-BE49-F238E27FC236}">
                <a16:creationId xmlns:a16="http://schemas.microsoft.com/office/drawing/2014/main" id="{49C7CD23-EE86-9F48-E770-9DB4822DF7AE}"/>
              </a:ext>
            </a:extLst>
          </p:cNvPr>
          <p:cNvSpPr>
            <a:spLocks noGrp="1"/>
          </p:cNvSpPr>
          <p:nvPr>
            <p:ph type="subTitle" idx="1" hasCustomPrompt="1"/>
          </p:nvPr>
        </p:nvSpPr>
        <p:spPr>
          <a:xfrm>
            <a:off x="5052846" y="4389750"/>
            <a:ext cx="4073525" cy="535574"/>
          </a:xfrm>
        </p:spPr>
        <p:txBody>
          <a:bodyPr anchor="ctr" anchorCtr="0">
            <a:noAutofit/>
          </a:bodyPr>
          <a:lstStyle>
            <a:lvl1pPr marL="0" indent="0" algn="l">
              <a:buNone/>
              <a:defRPr sz="2000" b="1" spc="20" baseline="0">
                <a:solidFill>
                  <a:schemeClr val="bg1"/>
                </a:solidFill>
                <a:latin typeface="Roboto" panose="02000000000000000000" pitchFamily="2" charset="0"/>
                <a:ea typeface="Roboto" panose="020000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Presenter’s name</a:t>
            </a:r>
          </a:p>
        </p:txBody>
      </p:sp>
      <p:sp>
        <p:nvSpPr>
          <p:cNvPr id="5" name="Picture Placeholder 6">
            <a:extLst>
              <a:ext uri="{FF2B5EF4-FFF2-40B4-BE49-F238E27FC236}">
                <a16:creationId xmlns:a16="http://schemas.microsoft.com/office/drawing/2014/main" id="{F41E8A5A-0BA5-5BB5-E901-70CC165C4A9B}"/>
              </a:ext>
            </a:extLst>
          </p:cNvPr>
          <p:cNvSpPr>
            <a:spLocks noGrp="1"/>
          </p:cNvSpPr>
          <p:nvPr>
            <p:ph type="pic" sz="quarter" idx="10" hasCustomPrompt="1"/>
          </p:nvPr>
        </p:nvSpPr>
        <p:spPr>
          <a:xfrm>
            <a:off x="3423951" y="4389051"/>
            <a:ext cx="1357203" cy="1356046"/>
          </a:xfrm>
        </p:spPr>
        <p:txBody>
          <a:bodyPr/>
          <a:lstStyle>
            <a:lvl1pPr marL="0" indent="0">
              <a:buNone/>
              <a:defRPr>
                <a:solidFill>
                  <a:schemeClr val="bg1"/>
                </a:solidFill>
              </a:defRPr>
            </a:lvl1pPr>
          </a:lstStyle>
          <a:p>
            <a:r>
              <a:rPr lang="en-US"/>
              <a:t>Click to add photo</a:t>
            </a:r>
          </a:p>
        </p:txBody>
      </p:sp>
      <p:sp>
        <p:nvSpPr>
          <p:cNvPr id="7" name="Text Placeholder 8">
            <a:extLst>
              <a:ext uri="{FF2B5EF4-FFF2-40B4-BE49-F238E27FC236}">
                <a16:creationId xmlns:a16="http://schemas.microsoft.com/office/drawing/2014/main" id="{BF82CF67-A873-A650-C332-ED0F29A6B593}"/>
              </a:ext>
            </a:extLst>
          </p:cNvPr>
          <p:cNvSpPr>
            <a:spLocks noGrp="1"/>
          </p:cNvSpPr>
          <p:nvPr>
            <p:ph type="body" sz="quarter" idx="11" hasCustomPrompt="1"/>
          </p:nvPr>
        </p:nvSpPr>
        <p:spPr>
          <a:xfrm>
            <a:off x="5068720" y="4985648"/>
            <a:ext cx="4073525" cy="777875"/>
          </a:xfrm>
        </p:spPr>
        <p:txBody>
          <a:bodyPr/>
          <a:lstStyle>
            <a:lvl1pPr marL="0" indent="0">
              <a:buNone/>
              <a:defRPr sz="1800" b="0" spc="20" baseline="0">
                <a:solidFill>
                  <a:schemeClr val="bg1"/>
                </a:solidFill>
              </a:defRPr>
            </a:lvl1pPr>
            <a:lvl2pPr marL="457200" indent="0">
              <a:buNone/>
              <a:defRPr spc="20" baseline="0">
                <a:solidFill>
                  <a:schemeClr val="bg1"/>
                </a:solidFill>
              </a:defRPr>
            </a:lvl2pPr>
            <a:lvl3pPr marL="914400" indent="0">
              <a:buNone/>
              <a:defRPr/>
            </a:lvl3pPr>
            <a:lvl4pPr marL="1371600" indent="0">
              <a:buNone/>
              <a:defRPr/>
            </a:lvl4pPr>
            <a:lvl5pPr marL="1828800" indent="0">
              <a:buNone/>
              <a:defRPr/>
            </a:lvl5pPr>
          </a:lstStyle>
          <a:p>
            <a:pPr lvl="0"/>
            <a:r>
              <a:rPr lang="en-US"/>
              <a:t>Email address</a:t>
            </a:r>
          </a:p>
          <a:p>
            <a:pPr lvl="0"/>
            <a:r>
              <a:rPr lang="en-US"/>
              <a:t>Phone number</a:t>
            </a:r>
          </a:p>
          <a:p>
            <a:pPr lvl="1"/>
            <a:endParaRPr lang="en-US"/>
          </a:p>
        </p:txBody>
      </p:sp>
      <p:sp>
        <p:nvSpPr>
          <p:cNvPr id="8" name="TextBox 7">
            <a:extLst>
              <a:ext uri="{FF2B5EF4-FFF2-40B4-BE49-F238E27FC236}">
                <a16:creationId xmlns:a16="http://schemas.microsoft.com/office/drawing/2014/main" id="{230D3A67-571D-1466-C38B-EB447888F2D1}"/>
              </a:ext>
            </a:extLst>
          </p:cNvPr>
          <p:cNvSpPr txBox="1"/>
          <p:nvPr userDrawn="1"/>
        </p:nvSpPr>
        <p:spPr>
          <a:xfrm>
            <a:off x="0" y="1324306"/>
            <a:ext cx="12192000" cy="1446550"/>
          </a:xfrm>
          <a:prstGeom prst="rect">
            <a:avLst/>
          </a:prstGeom>
          <a:noFill/>
        </p:spPr>
        <p:txBody>
          <a:bodyPr wrap="square" rtlCol="0">
            <a:spAutoFit/>
          </a:bodyPr>
          <a:lstStyle/>
          <a:p>
            <a:pPr algn="ctr"/>
            <a:r>
              <a:rPr lang="en-US" sz="8800" b="1" spc="60" baseline="0">
                <a:solidFill>
                  <a:schemeClr val="bg1"/>
                </a:solidFill>
                <a:latin typeface="Roboto" panose="02000000000000000000" pitchFamily="2" charset="0"/>
                <a:ea typeface="Roboto" panose="02000000000000000000" pitchFamily="2" charset="0"/>
              </a:rPr>
              <a:t>Questions?</a:t>
            </a:r>
          </a:p>
        </p:txBody>
      </p:sp>
    </p:spTree>
    <p:extLst>
      <p:ext uri="{BB962C8B-B14F-4D97-AF65-F5344CB8AC3E}">
        <p14:creationId xmlns:p14="http://schemas.microsoft.com/office/powerpoint/2010/main" val="647249296"/>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End slide">
    <p:bg>
      <p:bgPr>
        <a:blipFill dpi="0" rotWithShape="1">
          <a:blip r:embed="rId2" cstate="print">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2A4045-F07A-9C8D-6571-69656D6CD9A5}"/>
              </a:ext>
            </a:extLst>
          </p:cNvPr>
          <p:cNvSpPr>
            <a:spLocks noGrp="1"/>
          </p:cNvSpPr>
          <p:nvPr>
            <p:ph type="ctrTitle" hasCustomPrompt="1"/>
          </p:nvPr>
        </p:nvSpPr>
        <p:spPr>
          <a:xfrm>
            <a:off x="1071214" y="2118140"/>
            <a:ext cx="5989983" cy="1310860"/>
          </a:xfrm>
        </p:spPr>
        <p:txBody>
          <a:bodyPr anchor="ctr" anchorCtr="0">
            <a:noAutofit/>
          </a:bodyPr>
          <a:lstStyle>
            <a:lvl1pPr algn="l">
              <a:defRPr sz="4000" b="1">
                <a:solidFill>
                  <a:schemeClr val="tx1">
                    <a:lumMod val="50000"/>
                  </a:schemeClr>
                </a:solidFill>
                <a:latin typeface="Roboto" panose="02000000000000000000" pitchFamily="2" charset="0"/>
                <a:ea typeface="Roboto" panose="02000000000000000000" pitchFamily="2" charset="0"/>
              </a:defRPr>
            </a:lvl1pPr>
          </a:lstStyle>
          <a:p>
            <a:r>
              <a:rPr lang="en-US"/>
              <a:t>Thank you for attending</a:t>
            </a:r>
          </a:p>
        </p:txBody>
      </p:sp>
      <p:sp>
        <p:nvSpPr>
          <p:cNvPr id="3" name="Subtitle 2">
            <a:extLst>
              <a:ext uri="{FF2B5EF4-FFF2-40B4-BE49-F238E27FC236}">
                <a16:creationId xmlns:a16="http://schemas.microsoft.com/office/drawing/2014/main" id="{5A19ADD3-138B-1384-8991-3DA96CC95F07}"/>
              </a:ext>
            </a:extLst>
          </p:cNvPr>
          <p:cNvSpPr>
            <a:spLocks noGrp="1"/>
          </p:cNvSpPr>
          <p:nvPr>
            <p:ph type="subTitle" idx="1" hasCustomPrompt="1"/>
          </p:nvPr>
        </p:nvSpPr>
        <p:spPr>
          <a:xfrm>
            <a:off x="2971798" y="4051667"/>
            <a:ext cx="4089396" cy="535574"/>
          </a:xfrm>
        </p:spPr>
        <p:txBody>
          <a:bodyPr anchor="ctr" anchorCtr="0">
            <a:noAutofit/>
          </a:bodyPr>
          <a:lstStyle>
            <a:lvl1pPr marL="0" indent="0" algn="l">
              <a:buNone/>
              <a:defRPr sz="2400" b="1">
                <a:solidFill>
                  <a:srgbClr val="005E6E"/>
                </a:solidFill>
                <a:latin typeface="Roboto" panose="02000000000000000000" pitchFamily="2" charset="0"/>
                <a:ea typeface="Roboto" panose="020000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Presenter’s name</a:t>
            </a:r>
          </a:p>
        </p:txBody>
      </p:sp>
      <p:pic>
        <p:nvPicPr>
          <p:cNvPr id="10" name="Picture 9" descr="Virginia IT Agency logo">
            <a:extLst>
              <a:ext uri="{FF2B5EF4-FFF2-40B4-BE49-F238E27FC236}">
                <a16:creationId xmlns:a16="http://schemas.microsoft.com/office/drawing/2014/main" id="{A188E1F7-2921-CEAA-3BBB-A96D3F33C76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1215" y="620795"/>
            <a:ext cx="4121426" cy="1194719"/>
          </a:xfrm>
          <a:prstGeom prst="rect">
            <a:avLst/>
          </a:prstGeom>
        </p:spPr>
      </p:pic>
      <p:sp>
        <p:nvSpPr>
          <p:cNvPr id="7" name="Picture Placeholder 6">
            <a:extLst>
              <a:ext uri="{FF2B5EF4-FFF2-40B4-BE49-F238E27FC236}">
                <a16:creationId xmlns:a16="http://schemas.microsoft.com/office/drawing/2014/main" id="{9D29C054-7C30-8F11-351A-468B7FD387E5}"/>
              </a:ext>
            </a:extLst>
          </p:cNvPr>
          <p:cNvSpPr>
            <a:spLocks noGrp="1"/>
          </p:cNvSpPr>
          <p:nvPr>
            <p:ph type="pic" sz="quarter" idx="10" hasCustomPrompt="1"/>
          </p:nvPr>
        </p:nvSpPr>
        <p:spPr>
          <a:xfrm>
            <a:off x="944563" y="3732213"/>
            <a:ext cx="1862137" cy="1860550"/>
          </a:xfrm>
        </p:spPr>
        <p:txBody>
          <a:bodyPr/>
          <a:lstStyle/>
          <a:p>
            <a:r>
              <a:rPr lang="en-US"/>
              <a:t>Click to add photo</a:t>
            </a:r>
          </a:p>
        </p:txBody>
      </p:sp>
      <p:sp>
        <p:nvSpPr>
          <p:cNvPr id="9" name="Text Placeholder 8">
            <a:extLst>
              <a:ext uri="{FF2B5EF4-FFF2-40B4-BE49-F238E27FC236}">
                <a16:creationId xmlns:a16="http://schemas.microsoft.com/office/drawing/2014/main" id="{AF2A57D0-2713-664A-67D8-FAE042D96088}"/>
              </a:ext>
            </a:extLst>
          </p:cNvPr>
          <p:cNvSpPr>
            <a:spLocks noGrp="1"/>
          </p:cNvSpPr>
          <p:nvPr>
            <p:ph type="body" sz="quarter" idx="11" hasCustomPrompt="1"/>
          </p:nvPr>
        </p:nvSpPr>
        <p:spPr>
          <a:xfrm>
            <a:off x="2987672" y="4647565"/>
            <a:ext cx="4073525" cy="777875"/>
          </a:xfrm>
        </p:spPr>
        <p:txBody>
          <a:bodyPr/>
          <a:lstStyle>
            <a:lvl1pPr marL="0" indent="0">
              <a:buNone/>
              <a:defRPr b="0"/>
            </a:lvl1pPr>
            <a:lvl2pPr marL="457200" indent="0">
              <a:buNone/>
              <a:defRPr/>
            </a:lvl2pPr>
            <a:lvl3pPr marL="914400" indent="0">
              <a:buNone/>
              <a:defRPr/>
            </a:lvl3pPr>
            <a:lvl4pPr marL="1371600" indent="0">
              <a:buNone/>
              <a:defRPr/>
            </a:lvl4pPr>
            <a:lvl5pPr marL="1828800" indent="0">
              <a:buNone/>
              <a:defRPr/>
            </a:lvl5pPr>
          </a:lstStyle>
          <a:p>
            <a:pPr lvl="0"/>
            <a:r>
              <a:rPr lang="en-US"/>
              <a:t>Email address</a:t>
            </a:r>
          </a:p>
          <a:p>
            <a:pPr lvl="0"/>
            <a:r>
              <a:rPr lang="en-US"/>
              <a:t>Phone number</a:t>
            </a:r>
          </a:p>
          <a:p>
            <a:pPr lvl="1"/>
            <a:endParaRPr lang="en-US"/>
          </a:p>
        </p:txBody>
      </p:sp>
    </p:spTree>
    <p:extLst>
      <p:ext uri="{BB962C8B-B14F-4D97-AF65-F5344CB8AC3E}">
        <p14:creationId xmlns:p14="http://schemas.microsoft.com/office/powerpoint/2010/main" val="28516706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6BE8FC-5734-DD99-8446-76B33081556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0A64F2D-0CF2-D369-02F0-2D347BF9FFD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A6F4686-A6E7-7C86-1F2F-CE809AF440D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B3E9792-A593-2C2A-8105-29CCD601F688}"/>
              </a:ext>
            </a:extLst>
          </p:cNvPr>
          <p:cNvSpPr>
            <a:spLocks noGrp="1"/>
          </p:cNvSpPr>
          <p:nvPr>
            <p:ph type="dt" sz="half" idx="10"/>
          </p:nvPr>
        </p:nvSpPr>
        <p:spPr/>
        <p:txBody>
          <a:bodyPr/>
          <a:lstStyle/>
          <a:p>
            <a:fld id="{685B1F82-4CF7-B14E-A36B-E97882721B01}" type="datetimeFigureOut">
              <a:rPr lang="en-US" smtClean="0"/>
              <a:t>2/5/2026</a:t>
            </a:fld>
            <a:endParaRPr lang="en-US"/>
          </a:p>
        </p:txBody>
      </p:sp>
      <p:sp>
        <p:nvSpPr>
          <p:cNvPr id="6" name="Footer Placeholder 5">
            <a:extLst>
              <a:ext uri="{FF2B5EF4-FFF2-40B4-BE49-F238E27FC236}">
                <a16:creationId xmlns:a16="http://schemas.microsoft.com/office/drawing/2014/main" id="{03AD7330-35BE-D683-25FC-B1CC9AA95E4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DBC1FA6-FB2E-38A3-201F-EECD0ADAF4E2}"/>
              </a:ext>
            </a:extLst>
          </p:cNvPr>
          <p:cNvSpPr>
            <a:spLocks noGrp="1"/>
          </p:cNvSpPr>
          <p:nvPr>
            <p:ph type="sldNum" sz="quarter" idx="12"/>
          </p:nvPr>
        </p:nvSpPr>
        <p:spPr/>
        <p:txBody>
          <a:bodyPr/>
          <a:lstStyle/>
          <a:p>
            <a:fld id="{3303AE36-7C57-5049-A884-C0AA41E6D933}" type="slidenum">
              <a:rPr lang="en-US" smtClean="0"/>
              <a:t>‹#›</a:t>
            </a:fld>
            <a:endParaRPr lang="en-US"/>
          </a:p>
        </p:txBody>
      </p:sp>
    </p:spTree>
    <p:extLst>
      <p:ext uri="{BB962C8B-B14F-4D97-AF65-F5344CB8AC3E}">
        <p14:creationId xmlns:p14="http://schemas.microsoft.com/office/powerpoint/2010/main" val="26483265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9CFF5A-884F-966C-4496-84BEDA07E20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91045E5-BB2F-5F40-A8EE-C861552174A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162769F-2C88-0226-FA0C-6DF044BDA44B}"/>
              </a:ext>
            </a:extLst>
          </p:cNvPr>
          <p:cNvSpPr>
            <a:spLocks noGrp="1"/>
          </p:cNvSpPr>
          <p:nvPr>
            <p:ph type="dt" sz="half" idx="10"/>
          </p:nvPr>
        </p:nvSpPr>
        <p:spPr/>
        <p:txBody>
          <a:bodyPr/>
          <a:lstStyle/>
          <a:p>
            <a:fld id="{685B1F82-4CF7-B14E-A36B-E97882721B01}" type="datetimeFigureOut">
              <a:rPr lang="en-US" smtClean="0"/>
              <a:t>2/5/2026</a:t>
            </a:fld>
            <a:endParaRPr lang="en-US"/>
          </a:p>
        </p:txBody>
      </p:sp>
      <p:sp>
        <p:nvSpPr>
          <p:cNvPr id="5" name="Footer Placeholder 4">
            <a:extLst>
              <a:ext uri="{FF2B5EF4-FFF2-40B4-BE49-F238E27FC236}">
                <a16:creationId xmlns:a16="http://schemas.microsoft.com/office/drawing/2014/main" id="{5ACC3ED2-36AA-59BA-B823-73A32324C90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97499DB-0415-97B9-E3EF-88D3255A7786}"/>
              </a:ext>
            </a:extLst>
          </p:cNvPr>
          <p:cNvSpPr>
            <a:spLocks noGrp="1"/>
          </p:cNvSpPr>
          <p:nvPr>
            <p:ph type="sldNum" sz="quarter" idx="12"/>
          </p:nvPr>
        </p:nvSpPr>
        <p:spPr/>
        <p:txBody>
          <a:bodyPr/>
          <a:lstStyle/>
          <a:p>
            <a:fld id="{3303AE36-7C57-5049-A884-C0AA41E6D933}" type="slidenum">
              <a:rPr lang="en-US" smtClean="0"/>
              <a:t>‹#›</a:t>
            </a:fld>
            <a:endParaRPr lang="en-US"/>
          </a:p>
        </p:txBody>
      </p:sp>
    </p:spTree>
    <p:extLst>
      <p:ext uri="{BB962C8B-B14F-4D97-AF65-F5344CB8AC3E}">
        <p14:creationId xmlns:p14="http://schemas.microsoft.com/office/powerpoint/2010/main" val="218589097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398ADBE-3C51-BFCB-3060-B68C5445D51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67FB5AB-DBD8-D3EC-6516-1062FA65747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4389ABB-D36B-AFF4-8286-A2EDB616E9C0}"/>
              </a:ext>
            </a:extLst>
          </p:cNvPr>
          <p:cNvSpPr>
            <a:spLocks noGrp="1"/>
          </p:cNvSpPr>
          <p:nvPr>
            <p:ph type="dt" sz="half" idx="10"/>
          </p:nvPr>
        </p:nvSpPr>
        <p:spPr/>
        <p:txBody>
          <a:bodyPr/>
          <a:lstStyle/>
          <a:p>
            <a:fld id="{685B1F82-4CF7-B14E-A36B-E97882721B01}" type="datetimeFigureOut">
              <a:rPr lang="en-US" smtClean="0"/>
              <a:t>2/5/2026</a:t>
            </a:fld>
            <a:endParaRPr lang="en-US"/>
          </a:p>
        </p:txBody>
      </p:sp>
      <p:sp>
        <p:nvSpPr>
          <p:cNvPr id="5" name="Footer Placeholder 4">
            <a:extLst>
              <a:ext uri="{FF2B5EF4-FFF2-40B4-BE49-F238E27FC236}">
                <a16:creationId xmlns:a16="http://schemas.microsoft.com/office/drawing/2014/main" id="{4FDF3B97-AE7E-CDAF-7F21-C6D9F2F58F2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9D06B6-A24B-6A1F-9DC7-18FC876667C6}"/>
              </a:ext>
            </a:extLst>
          </p:cNvPr>
          <p:cNvSpPr>
            <a:spLocks noGrp="1"/>
          </p:cNvSpPr>
          <p:nvPr>
            <p:ph type="sldNum" sz="quarter" idx="12"/>
          </p:nvPr>
        </p:nvSpPr>
        <p:spPr/>
        <p:txBody>
          <a:bodyPr/>
          <a:lstStyle/>
          <a:p>
            <a:fld id="{3303AE36-7C57-5049-A884-C0AA41E6D933}" type="slidenum">
              <a:rPr lang="en-US" smtClean="0"/>
              <a:t>‹#›</a:t>
            </a:fld>
            <a:endParaRPr lang="en-US"/>
          </a:p>
        </p:txBody>
      </p:sp>
    </p:spTree>
    <p:extLst>
      <p:ext uri="{BB962C8B-B14F-4D97-AF65-F5344CB8AC3E}">
        <p14:creationId xmlns:p14="http://schemas.microsoft.com/office/powerpoint/2010/main" val="325020557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Content Photo 1">
    <p:spTree>
      <p:nvGrpSpPr>
        <p:cNvPr id="1" name=""/>
        <p:cNvGrpSpPr/>
        <p:nvPr/>
      </p:nvGrpSpPr>
      <p:grpSpPr>
        <a:xfrm>
          <a:off x="0" y="0"/>
          <a:ext cx="0" cy="0"/>
          <a:chOff x="0" y="0"/>
          <a:chExt cx="0" cy="0"/>
        </a:xfrm>
      </p:grpSpPr>
      <p:sp>
        <p:nvSpPr>
          <p:cNvPr id="8" name="Picture Placeholder 1">
            <a:extLst>
              <a:ext uri="{FF2B5EF4-FFF2-40B4-BE49-F238E27FC236}">
                <a16:creationId xmlns:a16="http://schemas.microsoft.com/office/drawing/2014/main" id="{1599E2D7-24B3-4D66-9AFB-83C1AEC4DBBB}"/>
              </a:ext>
            </a:extLst>
          </p:cNvPr>
          <p:cNvSpPr>
            <a:spLocks noGrp="1"/>
          </p:cNvSpPr>
          <p:nvPr>
            <p:ph type="pic" sz="quarter" idx="33" hasCustomPrompt="1"/>
          </p:nvPr>
        </p:nvSpPr>
        <p:spPr>
          <a:xfrm>
            <a:off x="9980476" y="0"/>
            <a:ext cx="2211524" cy="6858000"/>
          </a:xfrm>
          <a:solidFill>
            <a:schemeClr val="bg1">
              <a:lumMod val="95000"/>
            </a:schemeClr>
          </a:solidFill>
        </p:spPr>
        <p:txBody>
          <a:bodyPr rtlCol="0" anchor="ctr"/>
          <a:lstStyle>
            <a:lvl1pPr marL="0" indent="0" algn="ctr">
              <a:buNone/>
              <a:defRPr sz="1200" i="1">
                <a:latin typeface="Times New Roman" panose="02020603050405020304" pitchFamily="18" charset="0"/>
                <a:cs typeface="Times New Roman" panose="02020603050405020304" pitchFamily="18" charset="0"/>
              </a:defRPr>
            </a:lvl1pPr>
          </a:lstStyle>
          <a:p>
            <a:pPr rtl="0"/>
            <a:r>
              <a:rPr lang="en-GB" noProof="0"/>
              <a:t>Insert or Drag &amp; Drop your photo</a:t>
            </a:r>
          </a:p>
        </p:txBody>
      </p:sp>
      <p:sp>
        <p:nvSpPr>
          <p:cNvPr id="2" name="Title 1">
            <a:extLst>
              <a:ext uri="{FF2B5EF4-FFF2-40B4-BE49-F238E27FC236}">
                <a16:creationId xmlns:a16="http://schemas.microsoft.com/office/drawing/2014/main" id="{40EE479C-D1F6-4BAC-80D2-90EF74E3261A}"/>
              </a:ext>
            </a:extLst>
          </p:cNvPr>
          <p:cNvSpPr>
            <a:spLocks noGrp="1"/>
          </p:cNvSpPr>
          <p:nvPr>
            <p:ph type="title" hasCustomPrompt="1"/>
          </p:nvPr>
        </p:nvSpPr>
        <p:spPr>
          <a:xfrm>
            <a:off x="4445086" y="1807950"/>
            <a:ext cx="5184913" cy="432000"/>
          </a:xfrm>
        </p:spPr>
        <p:txBody>
          <a:bodyPr rtlCol="0"/>
          <a:lstStyle>
            <a:lvl1pPr algn="l">
              <a:defRPr sz="3200">
                <a:solidFill>
                  <a:schemeClr val="tx1"/>
                </a:solidFill>
                <a:latin typeface="Roboto" panose="02000000000000000000" pitchFamily="2" charset="0"/>
                <a:ea typeface="Roboto" panose="02000000000000000000" pitchFamily="2" charset="0"/>
              </a:defRPr>
            </a:lvl1pPr>
          </a:lstStyle>
          <a:p>
            <a:pPr rtl="0"/>
            <a:r>
              <a:rPr lang="en-GB" noProof="0"/>
              <a:t>Click to edit page title</a:t>
            </a:r>
          </a:p>
        </p:txBody>
      </p:sp>
      <p:sp>
        <p:nvSpPr>
          <p:cNvPr id="10" name="Subtitle 2">
            <a:extLst>
              <a:ext uri="{FF2B5EF4-FFF2-40B4-BE49-F238E27FC236}">
                <a16:creationId xmlns:a16="http://schemas.microsoft.com/office/drawing/2014/main" id="{3FAEED1D-0E66-4F74-9455-675F5CB7EAD4}"/>
              </a:ext>
            </a:extLst>
          </p:cNvPr>
          <p:cNvSpPr>
            <a:spLocks noGrp="1"/>
          </p:cNvSpPr>
          <p:nvPr>
            <p:ph type="body" sz="quarter" idx="32" hasCustomPrompt="1"/>
          </p:nvPr>
        </p:nvSpPr>
        <p:spPr>
          <a:xfrm>
            <a:off x="4444886" y="2383950"/>
            <a:ext cx="5184913" cy="360000"/>
          </a:xfrm>
        </p:spPr>
        <p:txBody>
          <a:bodyPr rtlCol="0"/>
          <a:lstStyle>
            <a:lvl1pPr marL="0" indent="0" algn="r">
              <a:buNone/>
              <a:defRPr i="1">
                <a:latin typeface="Roboto" panose="02000000000000000000" pitchFamily="2" charset="0"/>
                <a:ea typeface="Roboto" panose="02000000000000000000" pitchFamily="2" charset="0"/>
              </a:defRPr>
            </a:lvl1pPr>
            <a:lvl2pPr marL="266700" indent="0">
              <a:buNone/>
              <a:defRPr/>
            </a:lvl2pPr>
            <a:lvl3pPr marL="542925" indent="0">
              <a:buNone/>
              <a:defRPr/>
            </a:lvl3pPr>
            <a:lvl4pPr marL="809625" indent="0">
              <a:buNone/>
              <a:defRPr/>
            </a:lvl4pPr>
            <a:lvl5pPr marL="1076325" indent="0">
              <a:buNone/>
              <a:defRPr/>
            </a:lvl5pPr>
          </a:lstStyle>
          <a:p>
            <a:pPr lvl="0" rtl="0"/>
            <a:r>
              <a:rPr lang="en-GB" noProof="0"/>
              <a:t>Subtitle</a:t>
            </a:r>
          </a:p>
        </p:txBody>
      </p:sp>
      <p:sp>
        <p:nvSpPr>
          <p:cNvPr id="3" name="Content Placeholder 2">
            <a:extLst>
              <a:ext uri="{FF2B5EF4-FFF2-40B4-BE49-F238E27FC236}">
                <a16:creationId xmlns:a16="http://schemas.microsoft.com/office/drawing/2014/main" id="{A22238F2-C6EC-476F-8371-119AECBA5622}"/>
              </a:ext>
            </a:extLst>
          </p:cNvPr>
          <p:cNvSpPr>
            <a:spLocks noGrp="1"/>
          </p:cNvSpPr>
          <p:nvPr>
            <p:ph sz="half" idx="1" hasCustomPrompt="1"/>
          </p:nvPr>
        </p:nvSpPr>
        <p:spPr>
          <a:xfrm>
            <a:off x="4445000" y="2908300"/>
            <a:ext cx="5184800" cy="3283700"/>
          </a:xfrm>
          <a:solidFill>
            <a:schemeClr val="bg1"/>
          </a:solidFill>
        </p:spPr>
        <p:txBody>
          <a:bodyPr lIns="180000" tIns="252000" rIns="252000" rtlCol="0"/>
          <a:lstStyle>
            <a:lvl1pPr algn="l">
              <a:defRPr>
                <a:solidFill>
                  <a:schemeClr val="tx1">
                    <a:lumMod val="75000"/>
                    <a:lumOff val="25000"/>
                  </a:schemeClr>
                </a:solidFill>
                <a:latin typeface="Roboto" panose="02000000000000000000" pitchFamily="2" charset="0"/>
                <a:ea typeface="Roboto" panose="02000000000000000000" pitchFamily="2" charset="0"/>
              </a:defRPr>
            </a:lvl1pPr>
            <a:lvl2pPr algn="l">
              <a:defRPr>
                <a:solidFill>
                  <a:schemeClr val="tx1">
                    <a:lumMod val="75000"/>
                    <a:lumOff val="25000"/>
                  </a:schemeClr>
                </a:solidFill>
                <a:latin typeface="Roboto" panose="02000000000000000000" pitchFamily="2" charset="0"/>
                <a:ea typeface="Roboto" panose="02000000000000000000" pitchFamily="2" charset="0"/>
              </a:defRPr>
            </a:lvl2pPr>
            <a:lvl3pPr algn="l">
              <a:defRPr>
                <a:solidFill>
                  <a:schemeClr val="tx1">
                    <a:lumMod val="75000"/>
                    <a:lumOff val="25000"/>
                  </a:schemeClr>
                </a:solidFill>
                <a:latin typeface="Roboto" panose="02000000000000000000" pitchFamily="2" charset="0"/>
                <a:ea typeface="Roboto" panose="02000000000000000000" pitchFamily="2" charset="0"/>
              </a:defRPr>
            </a:lvl3pPr>
            <a:lvl4pPr algn="l">
              <a:defRPr>
                <a:solidFill>
                  <a:schemeClr val="tx1">
                    <a:lumMod val="75000"/>
                    <a:lumOff val="25000"/>
                  </a:schemeClr>
                </a:solidFill>
                <a:latin typeface="Roboto" panose="02000000000000000000" pitchFamily="2" charset="0"/>
                <a:ea typeface="Roboto" panose="02000000000000000000" pitchFamily="2" charset="0"/>
              </a:defRPr>
            </a:lvl4pPr>
            <a:lvl5pPr algn="l">
              <a:defRPr>
                <a:solidFill>
                  <a:schemeClr val="tx1">
                    <a:lumMod val="75000"/>
                    <a:lumOff val="25000"/>
                  </a:schemeClr>
                </a:solidFill>
                <a:latin typeface="Roboto" panose="02000000000000000000" pitchFamily="2" charset="0"/>
                <a:ea typeface="Roboto" panose="02000000000000000000" pitchFamily="2" charset="0"/>
              </a:defRPr>
            </a:lvl5pPr>
          </a:lstStyle>
          <a:p>
            <a:pPr lvl="0" rtl="0"/>
            <a:r>
              <a:rPr lang="en-GB" noProof="0"/>
              <a:t>Edit Master text styles</a:t>
            </a:r>
          </a:p>
          <a:p>
            <a:pPr lvl="1" rtl="0"/>
            <a:r>
              <a:rPr lang="en-GB" noProof="0"/>
              <a:t>Second level</a:t>
            </a:r>
          </a:p>
          <a:p>
            <a:pPr lvl="2" rtl="0"/>
            <a:r>
              <a:rPr lang="en-GB" noProof="0"/>
              <a:t>Third level</a:t>
            </a:r>
          </a:p>
          <a:p>
            <a:pPr lvl="3" rtl="0"/>
            <a:r>
              <a:rPr lang="en-GB" noProof="0"/>
              <a:t>Fourth level</a:t>
            </a:r>
          </a:p>
          <a:p>
            <a:pPr lvl="4" rtl="0"/>
            <a:r>
              <a:rPr lang="en-GB" noProof="0"/>
              <a:t>Fifth level</a:t>
            </a:r>
          </a:p>
        </p:txBody>
      </p:sp>
      <p:sp>
        <p:nvSpPr>
          <p:cNvPr id="4" name="Footer Placeholder 3">
            <a:extLst>
              <a:ext uri="{FF2B5EF4-FFF2-40B4-BE49-F238E27FC236}">
                <a16:creationId xmlns:a16="http://schemas.microsoft.com/office/drawing/2014/main" id="{57847F90-9DB6-4832-9EB7-393AADAE8B70}"/>
              </a:ext>
            </a:extLst>
          </p:cNvPr>
          <p:cNvSpPr>
            <a:spLocks noGrp="1"/>
          </p:cNvSpPr>
          <p:nvPr>
            <p:ph type="ftr" sz="quarter" idx="13"/>
          </p:nvPr>
        </p:nvSpPr>
        <p:spPr/>
        <p:txBody>
          <a:bodyPr rtlCol="0"/>
          <a:lstStyle/>
          <a:p>
            <a:pPr rtl="0"/>
            <a:r>
              <a:rPr lang="en-GB" noProof="0"/>
              <a:t>Add a footer</a:t>
            </a:r>
          </a:p>
        </p:txBody>
      </p:sp>
      <p:sp>
        <p:nvSpPr>
          <p:cNvPr id="5" name="Slide Number Placeholder 4">
            <a:extLst>
              <a:ext uri="{FF2B5EF4-FFF2-40B4-BE49-F238E27FC236}">
                <a16:creationId xmlns:a16="http://schemas.microsoft.com/office/drawing/2014/main" id="{53DA1E79-BA17-41C5-98B7-CFBC5859A512}"/>
              </a:ext>
            </a:extLst>
          </p:cNvPr>
          <p:cNvSpPr>
            <a:spLocks noGrp="1"/>
          </p:cNvSpPr>
          <p:nvPr>
            <p:ph type="sldNum" sz="quarter" idx="34"/>
          </p:nvPr>
        </p:nvSpPr>
        <p:spPr>
          <a:xfrm>
            <a:off x="11447502" y="6401750"/>
            <a:ext cx="278418" cy="274324"/>
          </a:xfrm>
          <a:prstGeom prst="rect">
            <a:avLst/>
          </a:prstGeom>
        </p:spPr>
        <p:txBody>
          <a:bodyPr rtlCol="0"/>
          <a:lstStyle/>
          <a:p>
            <a:pPr rtl="0"/>
            <a:fld id="{19B51A1E-902D-48AF-9020-955120F399B6}" type="slidenum">
              <a:rPr lang="en-GB" noProof="0" smtClean="0"/>
              <a:pPr rtl="0"/>
              <a:t>‹#›</a:t>
            </a:fld>
            <a:endParaRPr lang="en-GB" noProof="0"/>
          </a:p>
        </p:txBody>
      </p:sp>
    </p:spTree>
    <p:extLst>
      <p:ext uri="{BB962C8B-B14F-4D97-AF65-F5344CB8AC3E}">
        <p14:creationId xmlns:p14="http://schemas.microsoft.com/office/powerpoint/2010/main" val="166608387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53973E5-DA11-519C-A96F-D1A7C91D5671}"/>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48768" y="-49377"/>
            <a:ext cx="12289536" cy="6956754"/>
          </a:xfrm>
          <a:prstGeom prst="rect">
            <a:avLst/>
          </a:prstGeom>
        </p:spPr>
      </p:pic>
      <p:sp>
        <p:nvSpPr>
          <p:cNvPr id="5" name="Rectangle 4">
            <a:extLst>
              <a:ext uri="{FF2B5EF4-FFF2-40B4-BE49-F238E27FC236}">
                <a16:creationId xmlns:a16="http://schemas.microsoft.com/office/drawing/2014/main" id="{BD231B16-8ACC-F81D-8E60-EA17D8E2B2CD}"/>
              </a:ext>
            </a:extLst>
          </p:cNvPr>
          <p:cNvSpPr/>
          <p:nvPr userDrawn="1"/>
        </p:nvSpPr>
        <p:spPr>
          <a:xfrm>
            <a:off x="421806" y="402843"/>
            <a:ext cx="11366989" cy="59019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Text&#10;&#10;Description automatically generated">
            <a:extLst>
              <a:ext uri="{FF2B5EF4-FFF2-40B4-BE49-F238E27FC236}">
                <a16:creationId xmlns:a16="http://schemas.microsoft.com/office/drawing/2014/main" id="{0E178E94-0E16-821E-E8D7-191D25AC021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856063" y="463545"/>
            <a:ext cx="5054686" cy="1914041"/>
          </a:xfrm>
          <a:prstGeom prst="rect">
            <a:avLst/>
          </a:prstGeom>
        </p:spPr>
      </p:pic>
      <p:sp>
        <p:nvSpPr>
          <p:cNvPr id="13" name="Picture Placeholder 12">
            <a:extLst>
              <a:ext uri="{FF2B5EF4-FFF2-40B4-BE49-F238E27FC236}">
                <a16:creationId xmlns:a16="http://schemas.microsoft.com/office/drawing/2014/main" id="{34582C8F-A152-A5C7-47A8-86E0C884D881}"/>
              </a:ext>
            </a:extLst>
          </p:cNvPr>
          <p:cNvSpPr>
            <a:spLocks noGrp="1"/>
          </p:cNvSpPr>
          <p:nvPr>
            <p:ph type="pic" sz="quarter" idx="10"/>
          </p:nvPr>
        </p:nvSpPr>
        <p:spPr>
          <a:xfrm>
            <a:off x="693738" y="609600"/>
            <a:ext cx="5162550" cy="5541963"/>
          </a:xfrm>
        </p:spPr>
        <p:txBody>
          <a:bodyPr/>
          <a:lstStyle/>
          <a:p>
            <a:endParaRPr lang="en-US"/>
          </a:p>
        </p:txBody>
      </p:sp>
      <p:sp>
        <p:nvSpPr>
          <p:cNvPr id="18" name="Text Placeholder 17">
            <a:extLst>
              <a:ext uri="{FF2B5EF4-FFF2-40B4-BE49-F238E27FC236}">
                <a16:creationId xmlns:a16="http://schemas.microsoft.com/office/drawing/2014/main" id="{63E87545-7814-655B-85C7-CA91BEC737C6}"/>
              </a:ext>
            </a:extLst>
          </p:cNvPr>
          <p:cNvSpPr>
            <a:spLocks noGrp="1"/>
          </p:cNvSpPr>
          <p:nvPr>
            <p:ph type="body" sz="quarter" idx="12" hasCustomPrompt="1"/>
          </p:nvPr>
        </p:nvSpPr>
        <p:spPr>
          <a:xfrm>
            <a:off x="6105647" y="2438288"/>
            <a:ext cx="5118100" cy="593726"/>
          </a:xfrm>
        </p:spPr>
        <p:txBody>
          <a:bodyPr/>
          <a:lstStyle>
            <a:lvl1pPr>
              <a:defRPr sz="3600" b="1" i="0">
                <a:latin typeface="Rajdhani" panose="02000000000000000000" pitchFamily="2" charset="77"/>
                <a:cs typeface="Rajdhani" panose="02000000000000000000" pitchFamily="2" charset="77"/>
              </a:defRPr>
            </a:lvl1pPr>
          </a:lstStyle>
          <a:p>
            <a:pPr lvl="0"/>
            <a:r>
              <a:rPr lang="en-US"/>
              <a:t>Title -  Rajdhani bold 36pt</a:t>
            </a:r>
          </a:p>
        </p:txBody>
      </p:sp>
      <p:sp>
        <p:nvSpPr>
          <p:cNvPr id="20" name="Text Placeholder 19">
            <a:extLst>
              <a:ext uri="{FF2B5EF4-FFF2-40B4-BE49-F238E27FC236}">
                <a16:creationId xmlns:a16="http://schemas.microsoft.com/office/drawing/2014/main" id="{2A83C6D8-6811-D0F2-9388-4BDA078A5A59}"/>
              </a:ext>
            </a:extLst>
          </p:cNvPr>
          <p:cNvSpPr>
            <a:spLocks noGrp="1"/>
          </p:cNvSpPr>
          <p:nvPr>
            <p:ph type="body" sz="quarter" idx="13" hasCustomPrompt="1"/>
          </p:nvPr>
        </p:nvSpPr>
        <p:spPr>
          <a:xfrm>
            <a:off x="6105646" y="4139966"/>
            <a:ext cx="5492052" cy="446087"/>
          </a:xfrm>
        </p:spPr>
        <p:txBody>
          <a:bodyPr/>
          <a:lstStyle>
            <a:lvl1pPr>
              <a:defRPr sz="3200">
                <a:solidFill>
                  <a:srgbClr val="105A70"/>
                </a:solidFill>
                <a:latin typeface="Rajdhani" panose="02000000000000000000" pitchFamily="2" charset="77"/>
                <a:cs typeface="Rajdhani" panose="02000000000000000000" pitchFamily="2" charset="77"/>
              </a:defRPr>
            </a:lvl1pPr>
          </a:lstStyle>
          <a:p>
            <a:pPr lvl="0"/>
            <a:r>
              <a:rPr lang="en-US"/>
              <a:t>Subtitle – Rajdhani regular 32pt</a:t>
            </a:r>
          </a:p>
          <a:p>
            <a:pPr lvl="1"/>
            <a:endParaRPr lang="en-US"/>
          </a:p>
        </p:txBody>
      </p:sp>
      <p:sp>
        <p:nvSpPr>
          <p:cNvPr id="22" name="Text Placeholder 21">
            <a:extLst>
              <a:ext uri="{FF2B5EF4-FFF2-40B4-BE49-F238E27FC236}">
                <a16:creationId xmlns:a16="http://schemas.microsoft.com/office/drawing/2014/main" id="{415CAEFC-42AF-93B2-94C7-93553C3D7220}"/>
              </a:ext>
            </a:extLst>
          </p:cNvPr>
          <p:cNvSpPr>
            <a:spLocks noGrp="1"/>
          </p:cNvSpPr>
          <p:nvPr>
            <p:ph type="body" sz="quarter" idx="14" hasCustomPrompt="1"/>
          </p:nvPr>
        </p:nvSpPr>
        <p:spPr>
          <a:xfrm>
            <a:off x="6105646" y="4827563"/>
            <a:ext cx="4052888" cy="776986"/>
          </a:xfrm>
        </p:spPr>
        <p:txBody>
          <a:bodyPr>
            <a:noAutofit/>
          </a:bodyPr>
          <a:lstStyle>
            <a:lvl1pPr>
              <a:defRPr sz="2000"/>
            </a:lvl1pPr>
          </a:lstStyle>
          <a:p>
            <a:pPr lvl="0"/>
            <a:r>
              <a:rPr lang="en-US"/>
              <a:t>Name -  Roboto regular 20pt</a:t>
            </a:r>
          </a:p>
          <a:p>
            <a:pPr lvl="0"/>
            <a:r>
              <a:rPr lang="en-US"/>
              <a:t>Job title – Roboto regular 20pt</a:t>
            </a:r>
          </a:p>
        </p:txBody>
      </p:sp>
      <p:sp>
        <p:nvSpPr>
          <p:cNvPr id="23" name="Text Placeholder 21">
            <a:extLst>
              <a:ext uri="{FF2B5EF4-FFF2-40B4-BE49-F238E27FC236}">
                <a16:creationId xmlns:a16="http://schemas.microsoft.com/office/drawing/2014/main" id="{FFAC794C-4FE0-5437-5013-DC165D14C6B8}"/>
              </a:ext>
            </a:extLst>
          </p:cNvPr>
          <p:cNvSpPr>
            <a:spLocks noGrp="1"/>
          </p:cNvSpPr>
          <p:nvPr>
            <p:ph type="body" sz="quarter" idx="15" hasCustomPrompt="1"/>
          </p:nvPr>
        </p:nvSpPr>
        <p:spPr>
          <a:xfrm>
            <a:off x="6105646" y="5822386"/>
            <a:ext cx="4052888" cy="322360"/>
          </a:xfrm>
        </p:spPr>
        <p:txBody>
          <a:bodyPr>
            <a:noAutofit/>
          </a:bodyPr>
          <a:lstStyle>
            <a:lvl1pPr>
              <a:defRPr sz="2000"/>
            </a:lvl1pPr>
          </a:lstStyle>
          <a:p>
            <a:pPr lvl="0"/>
            <a:r>
              <a:rPr lang="en-US"/>
              <a:t>Date</a:t>
            </a:r>
          </a:p>
        </p:txBody>
      </p:sp>
    </p:spTree>
    <p:extLst>
      <p:ext uri="{BB962C8B-B14F-4D97-AF65-F5344CB8AC3E}">
        <p14:creationId xmlns:p14="http://schemas.microsoft.com/office/powerpoint/2010/main" val="817825917"/>
      </p:ext>
    </p:extLst>
  </p:cSld>
  <p:clrMapOvr>
    <a:masterClrMapping/>
  </p:clrMapOvr>
  <p:extLst>
    <p:ext uri="{DCECCB84-F9BA-43D5-87BE-67443E8EF086}">
      <p15:sldGuideLst xmlns:p15="http://schemas.microsoft.com/office/powerpoint/2012/main"/>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No image - Title Slide">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9D51D420-3C59-0BDA-A7DE-CF5DF409DE36}"/>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58069" y="-49377"/>
            <a:ext cx="12289536" cy="6956754"/>
          </a:xfrm>
          <a:prstGeom prst="rect">
            <a:avLst/>
          </a:prstGeom>
        </p:spPr>
      </p:pic>
      <p:sp>
        <p:nvSpPr>
          <p:cNvPr id="8" name="Rectangle 7">
            <a:extLst>
              <a:ext uri="{FF2B5EF4-FFF2-40B4-BE49-F238E27FC236}">
                <a16:creationId xmlns:a16="http://schemas.microsoft.com/office/drawing/2014/main" id="{5AD50CF7-9777-C149-D97A-123AD8CF4C98}"/>
              </a:ext>
            </a:extLst>
          </p:cNvPr>
          <p:cNvSpPr/>
          <p:nvPr userDrawn="1"/>
        </p:nvSpPr>
        <p:spPr>
          <a:xfrm>
            <a:off x="412505" y="402843"/>
            <a:ext cx="11366989" cy="59019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Text&#10;&#10;Description automatically generated">
            <a:extLst>
              <a:ext uri="{FF2B5EF4-FFF2-40B4-BE49-F238E27FC236}">
                <a16:creationId xmlns:a16="http://schemas.microsoft.com/office/drawing/2014/main" id="{0E178E94-0E16-821E-E8D7-191D25AC021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31188" y="366479"/>
            <a:ext cx="7158145" cy="2710551"/>
          </a:xfrm>
          <a:prstGeom prst="rect">
            <a:avLst/>
          </a:prstGeom>
        </p:spPr>
      </p:pic>
      <p:sp>
        <p:nvSpPr>
          <p:cNvPr id="18" name="Text Placeholder 17">
            <a:extLst>
              <a:ext uri="{FF2B5EF4-FFF2-40B4-BE49-F238E27FC236}">
                <a16:creationId xmlns:a16="http://schemas.microsoft.com/office/drawing/2014/main" id="{63E87545-7814-655B-85C7-CA91BEC737C6}"/>
              </a:ext>
            </a:extLst>
          </p:cNvPr>
          <p:cNvSpPr>
            <a:spLocks noGrp="1"/>
          </p:cNvSpPr>
          <p:nvPr>
            <p:ph type="body" sz="quarter" idx="12" hasCustomPrompt="1"/>
          </p:nvPr>
        </p:nvSpPr>
        <p:spPr>
          <a:xfrm>
            <a:off x="900771" y="2925456"/>
            <a:ext cx="5118100" cy="593726"/>
          </a:xfrm>
        </p:spPr>
        <p:txBody>
          <a:bodyPr/>
          <a:lstStyle>
            <a:lvl1pPr>
              <a:defRPr sz="3600" b="1" i="0">
                <a:latin typeface="Rajdhani" panose="02000000000000000000" pitchFamily="2" charset="77"/>
                <a:cs typeface="Rajdhani" panose="02000000000000000000" pitchFamily="2" charset="77"/>
              </a:defRPr>
            </a:lvl1pPr>
          </a:lstStyle>
          <a:p>
            <a:pPr lvl="0"/>
            <a:r>
              <a:rPr lang="en-US"/>
              <a:t>Title -  Rajdhani bold 36pt</a:t>
            </a:r>
          </a:p>
        </p:txBody>
      </p:sp>
      <p:sp>
        <p:nvSpPr>
          <p:cNvPr id="20" name="Text Placeholder 19">
            <a:extLst>
              <a:ext uri="{FF2B5EF4-FFF2-40B4-BE49-F238E27FC236}">
                <a16:creationId xmlns:a16="http://schemas.microsoft.com/office/drawing/2014/main" id="{2A83C6D8-6811-D0F2-9388-4BDA078A5A59}"/>
              </a:ext>
            </a:extLst>
          </p:cNvPr>
          <p:cNvSpPr>
            <a:spLocks noGrp="1"/>
          </p:cNvSpPr>
          <p:nvPr>
            <p:ph type="body" sz="quarter" idx="13" hasCustomPrompt="1"/>
          </p:nvPr>
        </p:nvSpPr>
        <p:spPr>
          <a:xfrm>
            <a:off x="894029" y="4067738"/>
            <a:ext cx="5492052" cy="446087"/>
          </a:xfrm>
        </p:spPr>
        <p:txBody>
          <a:bodyPr/>
          <a:lstStyle>
            <a:lvl1pPr>
              <a:defRPr sz="3200">
                <a:solidFill>
                  <a:srgbClr val="105A70"/>
                </a:solidFill>
                <a:latin typeface="Rajdhani" panose="02000000000000000000" pitchFamily="2" charset="77"/>
                <a:cs typeface="Rajdhani" panose="02000000000000000000" pitchFamily="2" charset="77"/>
              </a:defRPr>
            </a:lvl1pPr>
          </a:lstStyle>
          <a:p>
            <a:pPr lvl="0"/>
            <a:r>
              <a:rPr lang="en-US"/>
              <a:t>Subtitle – Rajdhani regular 32pt</a:t>
            </a:r>
          </a:p>
          <a:p>
            <a:pPr lvl="1"/>
            <a:endParaRPr lang="en-US"/>
          </a:p>
        </p:txBody>
      </p:sp>
      <p:sp>
        <p:nvSpPr>
          <p:cNvPr id="22" name="Text Placeholder 21">
            <a:extLst>
              <a:ext uri="{FF2B5EF4-FFF2-40B4-BE49-F238E27FC236}">
                <a16:creationId xmlns:a16="http://schemas.microsoft.com/office/drawing/2014/main" id="{415CAEFC-42AF-93B2-94C7-93553C3D7220}"/>
              </a:ext>
            </a:extLst>
          </p:cNvPr>
          <p:cNvSpPr>
            <a:spLocks noGrp="1"/>
          </p:cNvSpPr>
          <p:nvPr>
            <p:ph type="body" sz="quarter" idx="14" hasCustomPrompt="1"/>
          </p:nvPr>
        </p:nvSpPr>
        <p:spPr>
          <a:xfrm>
            <a:off x="894029" y="4755335"/>
            <a:ext cx="4052888" cy="776986"/>
          </a:xfrm>
        </p:spPr>
        <p:txBody>
          <a:bodyPr/>
          <a:lstStyle>
            <a:lvl1pPr>
              <a:defRPr sz="2000"/>
            </a:lvl1pPr>
          </a:lstStyle>
          <a:p>
            <a:pPr lvl="0"/>
            <a:r>
              <a:rPr lang="en-US"/>
              <a:t>Name -  Roboto regular 20pt</a:t>
            </a:r>
          </a:p>
          <a:p>
            <a:pPr lvl="0"/>
            <a:r>
              <a:rPr lang="en-US"/>
              <a:t>Job title – Roboto regular 20pt</a:t>
            </a:r>
          </a:p>
        </p:txBody>
      </p:sp>
      <p:sp>
        <p:nvSpPr>
          <p:cNvPr id="23" name="Text Placeholder 21">
            <a:extLst>
              <a:ext uri="{FF2B5EF4-FFF2-40B4-BE49-F238E27FC236}">
                <a16:creationId xmlns:a16="http://schemas.microsoft.com/office/drawing/2014/main" id="{FFAC794C-4FE0-5437-5013-DC165D14C6B8}"/>
              </a:ext>
            </a:extLst>
          </p:cNvPr>
          <p:cNvSpPr>
            <a:spLocks noGrp="1"/>
          </p:cNvSpPr>
          <p:nvPr>
            <p:ph type="body" sz="quarter" idx="15" hasCustomPrompt="1"/>
          </p:nvPr>
        </p:nvSpPr>
        <p:spPr>
          <a:xfrm>
            <a:off x="894029" y="5750158"/>
            <a:ext cx="4052888" cy="322360"/>
          </a:xfrm>
        </p:spPr>
        <p:txBody>
          <a:bodyPr>
            <a:noAutofit/>
          </a:bodyPr>
          <a:lstStyle>
            <a:lvl1pPr>
              <a:defRPr sz="2000"/>
            </a:lvl1pPr>
          </a:lstStyle>
          <a:p>
            <a:pPr lvl="0"/>
            <a:r>
              <a:rPr lang="en-US"/>
              <a:t>Date</a:t>
            </a:r>
          </a:p>
        </p:txBody>
      </p:sp>
      <p:pic>
        <p:nvPicPr>
          <p:cNvPr id="6" name="Picture 5" descr="A logo with lines and dots&#10;&#10;Description automatically generated">
            <a:extLst>
              <a:ext uri="{FF2B5EF4-FFF2-40B4-BE49-F238E27FC236}">
                <a16:creationId xmlns:a16="http://schemas.microsoft.com/office/drawing/2014/main" id="{C71B7AFF-7F85-2F1A-1AF5-194FA2E0A1DA}"/>
              </a:ext>
            </a:extLst>
          </p:cNvPr>
          <p:cNvPicPr>
            <a:picLocks noChangeAspect="1"/>
          </p:cNvPicPr>
          <p:nvPr userDrawn="1"/>
        </p:nvPicPr>
        <p:blipFill rotWithShape="1">
          <a:blip r:embed="rId4" cstate="print">
            <a:alphaModFix amt="15000"/>
            <a:extLst>
              <a:ext uri="{28A0092B-C50C-407E-A947-70E740481C1C}">
                <a14:useLocalDpi xmlns:a14="http://schemas.microsoft.com/office/drawing/2010/main" val="0"/>
              </a:ext>
            </a:extLst>
          </a:blip>
          <a:srcRect/>
          <a:stretch/>
        </p:blipFill>
        <p:spPr>
          <a:xfrm>
            <a:off x="7597745" y="402842"/>
            <a:ext cx="4181749" cy="5901981"/>
          </a:xfrm>
          <a:prstGeom prst="rect">
            <a:avLst/>
          </a:prstGeom>
        </p:spPr>
      </p:pic>
    </p:spTree>
    <p:extLst>
      <p:ext uri="{BB962C8B-B14F-4D97-AF65-F5344CB8AC3E}">
        <p14:creationId xmlns:p14="http://schemas.microsoft.com/office/powerpoint/2010/main" val="1910523086"/>
      </p:ext>
    </p:extLst>
  </p:cSld>
  <p:clrMapOvr>
    <a:masterClrMapping/>
  </p:clrMapOvr>
  <p:extLst>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lide option 1">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DACD53FE-C189-4D65-297F-1BE50C022828}"/>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48768" y="-49377"/>
            <a:ext cx="12289536" cy="6956754"/>
          </a:xfrm>
          <a:prstGeom prst="rect">
            <a:avLst/>
          </a:prstGeom>
        </p:spPr>
      </p:pic>
      <p:sp>
        <p:nvSpPr>
          <p:cNvPr id="15" name="Rectangle 14">
            <a:extLst>
              <a:ext uri="{FF2B5EF4-FFF2-40B4-BE49-F238E27FC236}">
                <a16:creationId xmlns:a16="http://schemas.microsoft.com/office/drawing/2014/main" id="{5459B324-8C02-0363-F2A7-7E8473D7759E}"/>
              </a:ext>
            </a:extLst>
          </p:cNvPr>
          <p:cNvSpPr/>
          <p:nvPr userDrawn="1"/>
        </p:nvSpPr>
        <p:spPr>
          <a:xfrm>
            <a:off x="412505" y="402843"/>
            <a:ext cx="11366989" cy="58191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t</a:t>
            </a:r>
          </a:p>
        </p:txBody>
      </p:sp>
      <p:sp>
        <p:nvSpPr>
          <p:cNvPr id="16" name="Rectangle 15">
            <a:extLst>
              <a:ext uri="{FF2B5EF4-FFF2-40B4-BE49-F238E27FC236}">
                <a16:creationId xmlns:a16="http://schemas.microsoft.com/office/drawing/2014/main" id="{92A686F9-D7B8-EF45-BFE4-780B08F7E9B7}"/>
              </a:ext>
            </a:extLst>
          </p:cNvPr>
          <p:cNvSpPr/>
          <p:nvPr userDrawn="1"/>
        </p:nvSpPr>
        <p:spPr>
          <a:xfrm>
            <a:off x="11277524" y="230083"/>
            <a:ext cx="501970" cy="501970"/>
          </a:xfrm>
          <a:prstGeom prst="rect">
            <a:avLst/>
          </a:prstGeom>
          <a:solidFill>
            <a:srgbClr val="225E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Slide Number Placeholder 18">
            <a:extLst>
              <a:ext uri="{FF2B5EF4-FFF2-40B4-BE49-F238E27FC236}">
                <a16:creationId xmlns:a16="http://schemas.microsoft.com/office/drawing/2014/main" id="{363E5F84-0B8D-05B4-F367-2004E46752D0}"/>
              </a:ext>
            </a:extLst>
          </p:cNvPr>
          <p:cNvSpPr txBox="1">
            <a:spLocks/>
          </p:cNvSpPr>
          <p:nvPr userDrawn="1"/>
        </p:nvSpPr>
        <p:spPr>
          <a:xfrm>
            <a:off x="11277524" y="302273"/>
            <a:ext cx="501971"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3C1F19D1-7798-C740-9359-56265B0CF7EC}" type="slidenum">
              <a:rPr lang="en-US" sz="1400" smtClean="0">
                <a:solidFill>
                  <a:schemeClr val="bg1"/>
                </a:solidFill>
                <a:latin typeface="Roboto" panose="02000000000000000000" pitchFamily="2" charset="0"/>
                <a:ea typeface="Roboto" panose="02000000000000000000" pitchFamily="2" charset="0"/>
              </a:rPr>
              <a:pPr algn="ctr"/>
              <a:t>‹#›</a:t>
            </a:fld>
            <a:endParaRPr lang="en-US" sz="1400">
              <a:solidFill>
                <a:schemeClr val="bg1"/>
              </a:solidFill>
              <a:latin typeface="Roboto" panose="02000000000000000000" pitchFamily="2" charset="0"/>
              <a:ea typeface="Roboto" panose="02000000000000000000" pitchFamily="2" charset="0"/>
            </a:endParaRPr>
          </a:p>
        </p:txBody>
      </p:sp>
      <p:cxnSp>
        <p:nvCxnSpPr>
          <p:cNvPr id="18" name="Straight Connector 17">
            <a:extLst>
              <a:ext uri="{FF2B5EF4-FFF2-40B4-BE49-F238E27FC236}">
                <a16:creationId xmlns:a16="http://schemas.microsoft.com/office/drawing/2014/main" id="{A9CF36D5-2EC5-C8F6-EFEF-DB24CA3A8CE2}"/>
              </a:ext>
            </a:extLst>
          </p:cNvPr>
          <p:cNvCxnSpPr>
            <a:cxnSpLocks/>
          </p:cNvCxnSpPr>
          <p:nvPr userDrawn="1"/>
        </p:nvCxnSpPr>
        <p:spPr>
          <a:xfrm flipV="1">
            <a:off x="6096000" y="6397210"/>
            <a:ext cx="0" cy="61319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19" name="Oval 18">
            <a:extLst>
              <a:ext uri="{FF2B5EF4-FFF2-40B4-BE49-F238E27FC236}">
                <a16:creationId xmlns:a16="http://schemas.microsoft.com/office/drawing/2014/main" id="{90CE9F3E-7185-9BA0-2813-1F400A3E3856}"/>
              </a:ext>
            </a:extLst>
          </p:cNvPr>
          <p:cNvSpPr/>
          <p:nvPr userDrawn="1"/>
        </p:nvSpPr>
        <p:spPr>
          <a:xfrm>
            <a:off x="6023540" y="6368288"/>
            <a:ext cx="144925" cy="14492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346E5B10-F23E-FF10-A77D-D114BF73B0F6}"/>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3954105" y="6304824"/>
            <a:ext cx="1460852" cy="553176"/>
          </a:xfrm>
          <a:prstGeom prst="rect">
            <a:avLst/>
          </a:prstGeom>
        </p:spPr>
      </p:pic>
      <p:sp>
        <p:nvSpPr>
          <p:cNvPr id="21" name="TextBox 20">
            <a:extLst>
              <a:ext uri="{FF2B5EF4-FFF2-40B4-BE49-F238E27FC236}">
                <a16:creationId xmlns:a16="http://schemas.microsoft.com/office/drawing/2014/main" id="{09AAFC26-9EC9-5D04-55A0-1E61D964EFC5}"/>
              </a:ext>
            </a:extLst>
          </p:cNvPr>
          <p:cNvSpPr txBox="1"/>
          <p:nvPr userDrawn="1"/>
        </p:nvSpPr>
        <p:spPr>
          <a:xfrm>
            <a:off x="6545237" y="6455158"/>
            <a:ext cx="3037115" cy="276999"/>
          </a:xfrm>
          <a:prstGeom prst="rect">
            <a:avLst/>
          </a:prstGeom>
          <a:noFill/>
        </p:spPr>
        <p:txBody>
          <a:bodyPr wrap="square" rtlCol="0">
            <a:spAutoFit/>
          </a:bodyPr>
          <a:lstStyle/>
          <a:p>
            <a:r>
              <a:rPr lang="en-US" sz="1200" err="1">
                <a:solidFill>
                  <a:schemeClr val="bg1"/>
                </a:solidFill>
                <a:latin typeface="Roboto" panose="02000000000000000000" pitchFamily="2" charset="0"/>
                <a:ea typeface="Roboto" panose="02000000000000000000" pitchFamily="2" charset="0"/>
              </a:rPr>
              <a:t>vita.virginia.gov</a:t>
            </a:r>
            <a:endParaRPr lang="en-US" sz="1200">
              <a:solidFill>
                <a:schemeClr val="bg1"/>
              </a:solidFill>
              <a:latin typeface="Roboto" panose="02000000000000000000" pitchFamily="2" charset="0"/>
              <a:ea typeface="Roboto" panose="02000000000000000000" pitchFamily="2" charset="0"/>
            </a:endParaRPr>
          </a:p>
        </p:txBody>
      </p:sp>
      <p:sp>
        <p:nvSpPr>
          <p:cNvPr id="4" name="Text Placeholder 3">
            <a:extLst>
              <a:ext uri="{FF2B5EF4-FFF2-40B4-BE49-F238E27FC236}">
                <a16:creationId xmlns:a16="http://schemas.microsoft.com/office/drawing/2014/main" id="{62BBA9D2-5D31-A98F-B3D2-DE64B6FBC6A9}"/>
              </a:ext>
            </a:extLst>
          </p:cNvPr>
          <p:cNvSpPr>
            <a:spLocks noGrp="1"/>
          </p:cNvSpPr>
          <p:nvPr>
            <p:ph type="body" sz="quarter" idx="10" hasCustomPrompt="1"/>
          </p:nvPr>
        </p:nvSpPr>
        <p:spPr>
          <a:xfrm>
            <a:off x="685800" y="695980"/>
            <a:ext cx="7786687" cy="523220"/>
          </a:xfrm>
        </p:spPr>
        <p:txBody>
          <a:bodyPr>
            <a:normAutofit/>
          </a:bodyPr>
          <a:lstStyle>
            <a:lvl1pPr>
              <a:defRPr sz="2800" b="1" i="0">
                <a:solidFill>
                  <a:srgbClr val="105A70"/>
                </a:solidFill>
                <a:latin typeface="Roboto" panose="02000000000000000000" pitchFamily="2" charset="0"/>
                <a:ea typeface="Roboto" panose="02000000000000000000" pitchFamily="2" charset="0"/>
              </a:defRPr>
            </a:lvl1pPr>
          </a:lstStyle>
          <a:p>
            <a:pPr lvl="0"/>
            <a:r>
              <a:rPr lang="en-US"/>
              <a:t>Title (Roboto bold 28pt)</a:t>
            </a:r>
          </a:p>
        </p:txBody>
      </p:sp>
    </p:spTree>
    <p:extLst>
      <p:ext uri="{BB962C8B-B14F-4D97-AF65-F5344CB8AC3E}">
        <p14:creationId xmlns:p14="http://schemas.microsoft.com/office/powerpoint/2010/main" val="986649475"/>
      </p:ext>
    </p:extLst>
  </p:cSld>
  <p:clrMapOvr>
    <a:masterClrMapping/>
  </p:clrMapOvr>
  <p:extLst>
    <p:ext uri="{DCECCB84-F9BA-43D5-87BE-67443E8EF086}">
      <p15:sldGuideLst xmlns:p15="http://schemas.microsoft.com/office/powerpoint/2012/main"/>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lide option 2">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2293F0D-1365-B6DA-7695-693977AB9AF8}"/>
              </a:ext>
            </a:extLst>
          </p:cNvPr>
          <p:cNvSpPr/>
          <p:nvPr userDrawn="1"/>
        </p:nvSpPr>
        <p:spPr>
          <a:xfrm>
            <a:off x="11277524" y="230083"/>
            <a:ext cx="501970" cy="501970"/>
          </a:xfrm>
          <a:prstGeom prst="rect">
            <a:avLst/>
          </a:prstGeom>
          <a:solidFill>
            <a:srgbClr val="225E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lide Number Placeholder 18">
            <a:extLst>
              <a:ext uri="{FF2B5EF4-FFF2-40B4-BE49-F238E27FC236}">
                <a16:creationId xmlns:a16="http://schemas.microsoft.com/office/drawing/2014/main" id="{F1D88A22-2044-F4FD-8192-9F884EAFBD76}"/>
              </a:ext>
            </a:extLst>
          </p:cNvPr>
          <p:cNvSpPr txBox="1">
            <a:spLocks/>
          </p:cNvSpPr>
          <p:nvPr userDrawn="1"/>
        </p:nvSpPr>
        <p:spPr>
          <a:xfrm>
            <a:off x="11277524" y="302273"/>
            <a:ext cx="501971"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3C1F19D1-7798-C740-9359-56265B0CF7EC}" type="slidenum">
              <a:rPr lang="en-US" sz="1400" smtClean="0">
                <a:solidFill>
                  <a:schemeClr val="bg1"/>
                </a:solidFill>
                <a:latin typeface="Roboto" panose="02000000000000000000" pitchFamily="2" charset="0"/>
                <a:ea typeface="Roboto" panose="02000000000000000000" pitchFamily="2" charset="0"/>
              </a:rPr>
              <a:pPr algn="ctr"/>
              <a:t>‹#›</a:t>
            </a:fld>
            <a:endParaRPr lang="en-US" sz="1400">
              <a:solidFill>
                <a:schemeClr val="bg1"/>
              </a:solidFill>
              <a:latin typeface="Roboto" panose="02000000000000000000" pitchFamily="2" charset="0"/>
              <a:ea typeface="Roboto" panose="02000000000000000000" pitchFamily="2" charset="0"/>
            </a:endParaRPr>
          </a:p>
        </p:txBody>
      </p:sp>
      <p:cxnSp>
        <p:nvCxnSpPr>
          <p:cNvPr id="9" name="Straight Connector 8">
            <a:extLst>
              <a:ext uri="{FF2B5EF4-FFF2-40B4-BE49-F238E27FC236}">
                <a16:creationId xmlns:a16="http://schemas.microsoft.com/office/drawing/2014/main" id="{FA6D4C0A-18B5-F947-6855-19296F082836}"/>
              </a:ext>
            </a:extLst>
          </p:cNvPr>
          <p:cNvCxnSpPr>
            <a:cxnSpLocks/>
          </p:cNvCxnSpPr>
          <p:nvPr userDrawn="1"/>
        </p:nvCxnSpPr>
        <p:spPr>
          <a:xfrm flipV="1">
            <a:off x="6096000" y="6382696"/>
            <a:ext cx="0" cy="475307"/>
          </a:xfrm>
          <a:prstGeom prst="line">
            <a:avLst/>
          </a:prstGeom>
          <a:ln w="57150">
            <a:solidFill>
              <a:srgbClr val="28798C"/>
            </a:solidFill>
          </a:ln>
        </p:spPr>
        <p:style>
          <a:lnRef idx="1">
            <a:schemeClr val="accent1"/>
          </a:lnRef>
          <a:fillRef idx="0">
            <a:schemeClr val="accent1"/>
          </a:fillRef>
          <a:effectRef idx="0">
            <a:schemeClr val="accent1"/>
          </a:effectRef>
          <a:fontRef idx="minor">
            <a:schemeClr val="tx1"/>
          </a:fontRef>
        </p:style>
      </p:cxnSp>
      <p:sp>
        <p:nvSpPr>
          <p:cNvPr id="10" name="Oval 9">
            <a:extLst>
              <a:ext uri="{FF2B5EF4-FFF2-40B4-BE49-F238E27FC236}">
                <a16:creationId xmlns:a16="http://schemas.microsoft.com/office/drawing/2014/main" id="{19912442-51C8-57D1-295D-DC05303CC1AF}"/>
              </a:ext>
            </a:extLst>
          </p:cNvPr>
          <p:cNvSpPr/>
          <p:nvPr userDrawn="1"/>
        </p:nvSpPr>
        <p:spPr>
          <a:xfrm>
            <a:off x="6023540" y="6310232"/>
            <a:ext cx="144925" cy="144925"/>
          </a:xfrm>
          <a:prstGeom prst="ellipse">
            <a:avLst/>
          </a:prstGeom>
          <a:solidFill>
            <a:srgbClr val="2879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Text&#10;&#10;Description automatically generated">
            <a:extLst>
              <a:ext uri="{FF2B5EF4-FFF2-40B4-BE49-F238E27FC236}">
                <a16:creationId xmlns:a16="http://schemas.microsoft.com/office/drawing/2014/main" id="{2C287E82-8360-73BA-D5D8-A9183CEE32F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019344" y="6387902"/>
            <a:ext cx="1321480" cy="382330"/>
          </a:xfrm>
          <a:prstGeom prst="rect">
            <a:avLst/>
          </a:prstGeom>
        </p:spPr>
      </p:pic>
      <p:sp>
        <p:nvSpPr>
          <p:cNvPr id="12" name="TextBox 11">
            <a:extLst>
              <a:ext uri="{FF2B5EF4-FFF2-40B4-BE49-F238E27FC236}">
                <a16:creationId xmlns:a16="http://schemas.microsoft.com/office/drawing/2014/main" id="{9D953EF7-32CA-79CB-911B-27E9E64C5B7A}"/>
              </a:ext>
            </a:extLst>
          </p:cNvPr>
          <p:cNvSpPr txBox="1"/>
          <p:nvPr userDrawn="1"/>
        </p:nvSpPr>
        <p:spPr>
          <a:xfrm>
            <a:off x="6545237" y="6455158"/>
            <a:ext cx="3037115" cy="276999"/>
          </a:xfrm>
          <a:prstGeom prst="rect">
            <a:avLst/>
          </a:prstGeom>
          <a:noFill/>
        </p:spPr>
        <p:txBody>
          <a:bodyPr wrap="square" rtlCol="0">
            <a:spAutoFit/>
          </a:bodyPr>
          <a:lstStyle/>
          <a:p>
            <a:r>
              <a:rPr lang="en-US" sz="1200" err="1">
                <a:solidFill>
                  <a:srgbClr val="404042"/>
                </a:solidFill>
                <a:latin typeface="Roboto" panose="02000000000000000000" pitchFamily="2" charset="0"/>
                <a:ea typeface="Roboto" panose="02000000000000000000" pitchFamily="2" charset="0"/>
              </a:rPr>
              <a:t>vita.virginia.gov</a:t>
            </a:r>
            <a:endParaRPr lang="en-US" sz="1200">
              <a:solidFill>
                <a:srgbClr val="404042"/>
              </a:solidFill>
              <a:latin typeface="Roboto" panose="02000000000000000000" pitchFamily="2" charset="0"/>
              <a:ea typeface="Roboto" panose="02000000000000000000" pitchFamily="2" charset="0"/>
            </a:endParaRPr>
          </a:p>
        </p:txBody>
      </p:sp>
      <p:grpSp>
        <p:nvGrpSpPr>
          <p:cNvPr id="13" name="Group 12">
            <a:extLst>
              <a:ext uri="{FF2B5EF4-FFF2-40B4-BE49-F238E27FC236}">
                <a16:creationId xmlns:a16="http://schemas.microsoft.com/office/drawing/2014/main" id="{6873EFF7-D240-103B-8739-5DB0FA04E56F}"/>
              </a:ext>
            </a:extLst>
          </p:cNvPr>
          <p:cNvGrpSpPr/>
          <p:nvPr userDrawn="1"/>
        </p:nvGrpSpPr>
        <p:grpSpPr>
          <a:xfrm>
            <a:off x="193575" y="551543"/>
            <a:ext cx="11800030" cy="6066971"/>
            <a:chOff x="193575" y="551543"/>
            <a:chExt cx="11800030" cy="6066971"/>
          </a:xfrm>
        </p:grpSpPr>
        <p:cxnSp>
          <p:nvCxnSpPr>
            <p:cNvPr id="14" name="Straight Connector 13">
              <a:extLst>
                <a:ext uri="{FF2B5EF4-FFF2-40B4-BE49-F238E27FC236}">
                  <a16:creationId xmlns:a16="http://schemas.microsoft.com/office/drawing/2014/main" id="{C79468A9-5793-C68A-AF8F-B1347DB9033E}"/>
                </a:ext>
              </a:extLst>
            </p:cNvPr>
            <p:cNvCxnSpPr>
              <a:cxnSpLocks/>
            </p:cNvCxnSpPr>
            <p:nvPr/>
          </p:nvCxnSpPr>
          <p:spPr>
            <a:xfrm flipH="1">
              <a:off x="193575" y="551543"/>
              <a:ext cx="227339" cy="0"/>
            </a:xfrm>
            <a:prstGeom prst="line">
              <a:avLst/>
            </a:prstGeom>
            <a:ln w="19050">
              <a:solidFill>
                <a:srgbClr val="005E6E"/>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5122424D-8900-DE69-70CF-C0CED7B7E224}"/>
                </a:ext>
              </a:extLst>
            </p:cNvPr>
            <p:cNvCxnSpPr/>
            <p:nvPr/>
          </p:nvCxnSpPr>
          <p:spPr>
            <a:xfrm>
              <a:off x="203200" y="551543"/>
              <a:ext cx="0" cy="6066971"/>
            </a:xfrm>
            <a:prstGeom prst="line">
              <a:avLst/>
            </a:prstGeom>
            <a:ln w="19050">
              <a:solidFill>
                <a:srgbClr val="005E6E"/>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444A2EA7-A09C-2E0E-2576-57E6FF34A3E8}"/>
                </a:ext>
              </a:extLst>
            </p:cNvPr>
            <p:cNvCxnSpPr>
              <a:cxnSpLocks/>
            </p:cNvCxnSpPr>
            <p:nvPr/>
          </p:nvCxnSpPr>
          <p:spPr>
            <a:xfrm flipH="1">
              <a:off x="193575" y="6618514"/>
              <a:ext cx="3184892" cy="0"/>
            </a:xfrm>
            <a:prstGeom prst="line">
              <a:avLst/>
            </a:prstGeom>
            <a:ln w="19050">
              <a:solidFill>
                <a:srgbClr val="005E6E"/>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B4ACE37A-D4B9-5C5F-43B7-6AB9C809E47B}"/>
                </a:ext>
              </a:extLst>
            </p:cNvPr>
            <p:cNvCxnSpPr>
              <a:cxnSpLocks/>
            </p:cNvCxnSpPr>
            <p:nvPr/>
          </p:nvCxnSpPr>
          <p:spPr>
            <a:xfrm flipH="1">
              <a:off x="8808713" y="6613242"/>
              <a:ext cx="3184892" cy="0"/>
            </a:xfrm>
            <a:prstGeom prst="line">
              <a:avLst/>
            </a:prstGeom>
            <a:ln w="19050">
              <a:solidFill>
                <a:srgbClr val="005E6E"/>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AB3982C1-93DD-DF02-8359-956D15224C7F}"/>
                </a:ext>
              </a:extLst>
            </p:cNvPr>
            <p:cNvCxnSpPr/>
            <p:nvPr/>
          </p:nvCxnSpPr>
          <p:spPr>
            <a:xfrm>
              <a:off x="11980715" y="551543"/>
              <a:ext cx="0" cy="6066971"/>
            </a:xfrm>
            <a:prstGeom prst="line">
              <a:avLst/>
            </a:prstGeom>
            <a:ln w="19050">
              <a:solidFill>
                <a:srgbClr val="005E6E"/>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EA4C86FB-1E94-3AED-0C74-E2309559B4B3}"/>
                </a:ext>
              </a:extLst>
            </p:cNvPr>
            <p:cNvCxnSpPr>
              <a:cxnSpLocks/>
            </p:cNvCxnSpPr>
            <p:nvPr/>
          </p:nvCxnSpPr>
          <p:spPr>
            <a:xfrm flipH="1">
              <a:off x="11824023" y="551543"/>
              <a:ext cx="169582" cy="0"/>
            </a:xfrm>
            <a:prstGeom prst="line">
              <a:avLst/>
            </a:prstGeom>
            <a:ln w="19050">
              <a:solidFill>
                <a:srgbClr val="005E6E"/>
              </a:solidFill>
            </a:ln>
          </p:spPr>
          <p:style>
            <a:lnRef idx="1">
              <a:schemeClr val="accent1"/>
            </a:lnRef>
            <a:fillRef idx="0">
              <a:schemeClr val="accent1"/>
            </a:fillRef>
            <a:effectRef idx="0">
              <a:schemeClr val="accent1"/>
            </a:effectRef>
            <a:fontRef idx="minor">
              <a:schemeClr val="tx1"/>
            </a:fontRef>
          </p:style>
        </p:cxnSp>
      </p:grpSp>
      <p:sp>
        <p:nvSpPr>
          <p:cNvPr id="2" name="Text Placeholder 3">
            <a:extLst>
              <a:ext uri="{FF2B5EF4-FFF2-40B4-BE49-F238E27FC236}">
                <a16:creationId xmlns:a16="http://schemas.microsoft.com/office/drawing/2014/main" id="{FCC791E5-B9E2-CB6D-36B8-9D321D297C1A}"/>
              </a:ext>
            </a:extLst>
          </p:cNvPr>
          <p:cNvSpPr>
            <a:spLocks noGrp="1"/>
          </p:cNvSpPr>
          <p:nvPr>
            <p:ph type="body" sz="quarter" idx="10" hasCustomPrompt="1"/>
          </p:nvPr>
        </p:nvSpPr>
        <p:spPr>
          <a:xfrm>
            <a:off x="622134" y="384446"/>
            <a:ext cx="7786687" cy="523220"/>
          </a:xfrm>
        </p:spPr>
        <p:txBody>
          <a:bodyPr>
            <a:normAutofit/>
          </a:bodyPr>
          <a:lstStyle>
            <a:lvl1pPr>
              <a:defRPr sz="2800" b="1" i="0">
                <a:solidFill>
                  <a:srgbClr val="105A70"/>
                </a:solidFill>
                <a:latin typeface="Roboto" panose="02000000000000000000" pitchFamily="2" charset="0"/>
                <a:ea typeface="Roboto" panose="02000000000000000000" pitchFamily="2" charset="0"/>
              </a:defRPr>
            </a:lvl1pPr>
          </a:lstStyle>
          <a:p>
            <a:pPr lvl="0"/>
            <a:r>
              <a:rPr lang="en-US"/>
              <a:t>Title (Roboto bold 28pt)</a:t>
            </a:r>
          </a:p>
        </p:txBody>
      </p:sp>
    </p:spTree>
    <p:extLst>
      <p:ext uri="{BB962C8B-B14F-4D97-AF65-F5344CB8AC3E}">
        <p14:creationId xmlns:p14="http://schemas.microsoft.com/office/powerpoint/2010/main" val="266915386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ransition sl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794FFE4-6E9D-0215-09CA-B5D69762003D}"/>
              </a:ext>
            </a:extLst>
          </p:cNvPr>
          <p:cNvPicPr>
            <a:picLocks noChangeAspect="1"/>
          </p:cNvPicPr>
          <p:nvPr userDrawn="1"/>
        </p:nvPicPr>
        <p:blipFill>
          <a:blip r:embed="rId2"/>
          <a:stretch>
            <a:fillRect/>
          </a:stretch>
        </p:blipFill>
        <p:spPr>
          <a:xfrm>
            <a:off x="5627954" y="-131988"/>
            <a:ext cx="6798250" cy="7121976"/>
          </a:xfrm>
          <a:prstGeom prst="rect">
            <a:avLst/>
          </a:prstGeom>
        </p:spPr>
      </p:pic>
      <p:pic>
        <p:nvPicPr>
          <p:cNvPr id="7" name="Picture 6">
            <a:extLst>
              <a:ext uri="{FF2B5EF4-FFF2-40B4-BE49-F238E27FC236}">
                <a16:creationId xmlns:a16="http://schemas.microsoft.com/office/drawing/2014/main" id="{E93706E4-507A-5984-E70B-ADFB4BC017E2}"/>
              </a:ext>
            </a:extLst>
          </p:cNvPr>
          <p:cNvPicPr>
            <a:picLocks noChangeAspect="1"/>
          </p:cNvPicPr>
          <p:nvPr userDrawn="1"/>
        </p:nvPicPr>
        <p:blipFill>
          <a:blip r:embed="rId3">
            <a:lum contrast="20000"/>
          </a:blip>
          <a:stretch>
            <a:fillRect/>
          </a:stretch>
        </p:blipFill>
        <p:spPr>
          <a:xfrm flipH="1">
            <a:off x="-188884" y="-85725"/>
            <a:ext cx="10281883" cy="7029450"/>
          </a:xfrm>
          <a:prstGeom prst="rect">
            <a:avLst/>
          </a:prstGeom>
        </p:spPr>
      </p:pic>
    </p:spTree>
    <p:extLst>
      <p:ext uri="{BB962C8B-B14F-4D97-AF65-F5344CB8AC3E}">
        <p14:creationId xmlns:p14="http://schemas.microsoft.com/office/powerpoint/2010/main" val="34397953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A9DFE3-ABBC-20D7-A929-63028C0EAFF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23E29C2-CA60-10BA-9872-8462E861032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87772123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56303394"/>
      </p:ext>
    </p:extLst>
  </p:cSld>
  <p:clrMapOvr>
    <a:masterClrMapping/>
  </p:clrMapOvr>
  <p:extLst>
    <p:ext uri="{DCECCB84-F9BA-43D5-87BE-67443E8EF086}">
      <p15:sldGuideLst xmlns:p15="http://schemas.microsoft.com/office/powerpoint/2012/main"/>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slide with image">
    <p:bg>
      <p:bgPr>
        <a:blipFill dpi="0" rotWithShape="1">
          <a:blip r:embed="rId2" cstate="print">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C776EA2C-AE92-FE1E-FE4C-2A72280F0168}"/>
              </a:ext>
            </a:extLst>
          </p:cNvPr>
          <p:cNvSpPr>
            <a:spLocks noGrp="1"/>
          </p:cNvSpPr>
          <p:nvPr>
            <p:ph type="pic" sz="quarter" idx="12"/>
          </p:nvPr>
        </p:nvSpPr>
        <p:spPr>
          <a:xfrm>
            <a:off x="728869" y="636255"/>
            <a:ext cx="4532243" cy="5351795"/>
          </a:xfrm>
        </p:spPr>
        <p:txBody>
          <a:bodyPr/>
          <a:lstStyle>
            <a:lvl1pPr marL="0" indent="0">
              <a:buFontTx/>
              <a:buNone/>
              <a:defRPr/>
            </a:lvl1pPr>
          </a:lstStyle>
          <a:p>
            <a:endParaRPr lang="en-US"/>
          </a:p>
        </p:txBody>
      </p:sp>
      <p:sp>
        <p:nvSpPr>
          <p:cNvPr id="12" name="Text Placeholder 11">
            <a:extLst>
              <a:ext uri="{FF2B5EF4-FFF2-40B4-BE49-F238E27FC236}">
                <a16:creationId xmlns:a16="http://schemas.microsoft.com/office/drawing/2014/main" id="{C57E765D-DCD3-8A9E-38D1-1DA33734A064}"/>
              </a:ext>
            </a:extLst>
          </p:cNvPr>
          <p:cNvSpPr>
            <a:spLocks noGrp="1"/>
          </p:cNvSpPr>
          <p:nvPr>
            <p:ph type="body" sz="quarter" idx="14" hasCustomPrompt="1"/>
          </p:nvPr>
        </p:nvSpPr>
        <p:spPr>
          <a:xfrm>
            <a:off x="5592760" y="5572218"/>
            <a:ext cx="5989637" cy="565150"/>
          </a:xfrm>
        </p:spPr>
        <p:txBody>
          <a:bodyPr/>
          <a:lstStyle>
            <a:lvl1pPr marL="0" indent="0">
              <a:buNone/>
              <a:defRPr sz="2000">
                <a:solidFill>
                  <a:schemeClr val="accent1"/>
                </a:solidFill>
              </a:defRPr>
            </a:lvl1pPr>
            <a:lvl2pPr marL="457200" indent="0">
              <a:buNone/>
              <a:defRPr sz="1800">
                <a:solidFill>
                  <a:schemeClr val="tx1"/>
                </a:solidFill>
              </a:defRPr>
            </a:lvl2pPr>
            <a:lvl3pPr marL="914400" indent="0">
              <a:buNone/>
              <a:defRPr sz="1800">
                <a:solidFill>
                  <a:schemeClr val="tx1"/>
                </a:solidFill>
              </a:defRPr>
            </a:lvl3pPr>
            <a:lvl4pPr marL="1371600" indent="0">
              <a:buNone/>
              <a:defRPr sz="1800">
                <a:solidFill>
                  <a:schemeClr val="tx1"/>
                </a:solidFill>
              </a:defRPr>
            </a:lvl4pPr>
            <a:lvl5pPr marL="1828800" indent="0">
              <a:buNone/>
              <a:defRPr sz="1800">
                <a:solidFill>
                  <a:schemeClr val="tx1"/>
                </a:solidFill>
              </a:defRPr>
            </a:lvl5pPr>
          </a:lstStyle>
          <a:p>
            <a:pPr lvl="0"/>
            <a:r>
              <a:rPr lang="en-US"/>
              <a:t>Date – Roboto bold 20pt</a:t>
            </a:r>
          </a:p>
        </p:txBody>
      </p:sp>
      <p:sp>
        <p:nvSpPr>
          <p:cNvPr id="9" name="Text Placeholder 8">
            <a:extLst>
              <a:ext uri="{FF2B5EF4-FFF2-40B4-BE49-F238E27FC236}">
                <a16:creationId xmlns:a16="http://schemas.microsoft.com/office/drawing/2014/main" id="{BB7DCBBD-56A8-2486-E433-03EFB62C2927}"/>
              </a:ext>
            </a:extLst>
          </p:cNvPr>
          <p:cNvSpPr>
            <a:spLocks noGrp="1"/>
          </p:cNvSpPr>
          <p:nvPr>
            <p:ph type="body" sz="quarter" idx="13" hasCustomPrompt="1"/>
          </p:nvPr>
        </p:nvSpPr>
        <p:spPr>
          <a:xfrm>
            <a:off x="5592763" y="4691063"/>
            <a:ext cx="5989637" cy="731837"/>
          </a:xfrm>
        </p:spPr>
        <p:txBody>
          <a:bodyPr/>
          <a:lstStyle>
            <a:lvl1pPr marL="0" indent="0">
              <a:buFontTx/>
              <a:buNone/>
              <a:defRPr sz="1800" b="0">
                <a:solidFill>
                  <a:schemeClr val="tx1"/>
                </a:solidFill>
              </a:defRPr>
            </a:lvl1pPr>
            <a:lvl2pPr marL="457200" indent="0">
              <a:buFontTx/>
              <a:buNone/>
              <a:defRPr sz="1800">
                <a:solidFill>
                  <a:schemeClr val="tx1"/>
                </a:solidFill>
              </a:defRPr>
            </a:lvl2pPr>
            <a:lvl3pPr marL="914400" indent="0">
              <a:buFontTx/>
              <a:buNone/>
              <a:defRPr sz="1800">
                <a:solidFill>
                  <a:schemeClr val="tx1"/>
                </a:solidFill>
              </a:defRPr>
            </a:lvl3pPr>
            <a:lvl4pPr marL="1371600" indent="0">
              <a:buFontTx/>
              <a:buNone/>
              <a:defRPr sz="1800">
                <a:solidFill>
                  <a:schemeClr val="tx1"/>
                </a:solidFill>
              </a:defRPr>
            </a:lvl4pPr>
            <a:lvl5pPr marL="1828800" indent="0">
              <a:buFontTx/>
              <a:buNone/>
              <a:defRPr sz="1800">
                <a:solidFill>
                  <a:schemeClr val="tx1"/>
                </a:solidFill>
              </a:defRPr>
            </a:lvl5pPr>
          </a:lstStyle>
          <a:p>
            <a:pPr lvl="0"/>
            <a:r>
              <a:rPr lang="en-US"/>
              <a:t>Name – Roboto regular 18pt</a:t>
            </a:r>
          </a:p>
          <a:p>
            <a:pPr lvl="0"/>
            <a:r>
              <a:rPr lang="en-US"/>
              <a:t>Job title – Roboto regular 18pt</a:t>
            </a:r>
          </a:p>
        </p:txBody>
      </p:sp>
      <p:sp>
        <p:nvSpPr>
          <p:cNvPr id="3" name="Subtitle 2">
            <a:extLst>
              <a:ext uri="{FF2B5EF4-FFF2-40B4-BE49-F238E27FC236}">
                <a16:creationId xmlns:a16="http://schemas.microsoft.com/office/drawing/2014/main" id="{5A19ADD3-138B-1384-8991-3DA96CC95F07}"/>
              </a:ext>
            </a:extLst>
          </p:cNvPr>
          <p:cNvSpPr>
            <a:spLocks noGrp="1"/>
          </p:cNvSpPr>
          <p:nvPr>
            <p:ph type="subTitle" idx="1" hasCustomPrompt="1"/>
          </p:nvPr>
        </p:nvSpPr>
        <p:spPr>
          <a:xfrm>
            <a:off x="5592413" y="3719293"/>
            <a:ext cx="5989984" cy="971977"/>
          </a:xfrm>
        </p:spPr>
        <p:txBody>
          <a:bodyPr>
            <a:normAutofit/>
          </a:bodyPr>
          <a:lstStyle>
            <a:lvl1pPr marL="0" indent="0" algn="l">
              <a:buNone/>
              <a:defRPr sz="3200" b="0">
                <a:solidFill>
                  <a:srgbClr val="005E6E"/>
                </a:solidFill>
                <a:latin typeface="Roboto" panose="02000000000000000000" pitchFamily="2" charset="0"/>
                <a:ea typeface="Roboto" panose="020000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subtitle (Roboto regular 32pt) </a:t>
            </a:r>
          </a:p>
        </p:txBody>
      </p:sp>
      <p:sp>
        <p:nvSpPr>
          <p:cNvPr id="2" name="Title 1">
            <a:extLst>
              <a:ext uri="{FF2B5EF4-FFF2-40B4-BE49-F238E27FC236}">
                <a16:creationId xmlns:a16="http://schemas.microsoft.com/office/drawing/2014/main" id="{0C2A4045-F07A-9C8D-6571-69656D6CD9A5}"/>
              </a:ext>
            </a:extLst>
          </p:cNvPr>
          <p:cNvSpPr>
            <a:spLocks noGrp="1"/>
          </p:cNvSpPr>
          <p:nvPr>
            <p:ph type="ctrTitle" hasCustomPrompt="1"/>
          </p:nvPr>
        </p:nvSpPr>
        <p:spPr>
          <a:xfrm>
            <a:off x="5592414" y="2133600"/>
            <a:ext cx="5989983" cy="1310860"/>
          </a:xfrm>
        </p:spPr>
        <p:txBody>
          <a:bodyPr anchor="b">
            <a:normAutofit/>
          </a:bodyPr>
          <a:lstStyle>
            <a:lvl1pPr algn="l">
              <a:defRPr sz="4000" b="1">
                <a:solidFill>
                  <a:schemeClr val="tx1">
                    <a:lumMod val="50000"/>
                  </a:schemeClr>
                </a:solidFill>
                <a:latin typeface="Roboto" panose="02000000000000000000" pitchFamily="2" charset="0"/>
                <a:ea typeface="Roboto" panose="02000000000000000000" pitchFamily="2" charset="0"/>
              </a:defRPr>
            </a:lvl1pPr>
          </a:lstStyle>
          <a:p>
            <a:r>
              <a:rPr lang="en-US"/>
              <a:t>Click to edit title (Roboto bold 40pt)</a:t>
            </a:r>
          </a:p>
        </p:txBody>
      </p:sp>
      <p:pic>
        <p:nvPicPr>
          <p:cNvPr id="10" name="Picture 9" descr="Virginia IT Agency logo">
            <a:extLst>
              <a:ext uri="{FF2B5EF4-FFF2-40B4-BE49-F238E27FC236}">
                <a16:creationId xmlns:a16="http://schemas.microsoft.com/office/drawing/2014/main" id="{A188E1F7-2921-CEAA-3BBB-A96D3F33C76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592415" y="636255"/>
            <a:ext cx="4121426" cy="1194719"/>
          </a:xfrm>
          <a:prstGeom prst="rect">
            <a:avLst/>
          </a:prstGeom>
        </p:spPr>
      </p:pic>
    </p:spTree>
    <p:extLst>
      <p:ext uri="{BB962C8B-B14F-4D97-AF65-F5344CB8AC3E}">
        <p14:creationId xmlns:p14="http://schemas.microsoft.com/office/powerpoint/2010/main" val="110210481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slide with no image">
    <p:bg>
      <p:bgPr>
        <a:blipFill dpi="0" rotWithShape="1">
          <a:blip r:embed="rId2" cstate="print">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pic>
        <p:nvPicPr>
          <p:cNvPr id="10" name="Picture 9" descr="Virginia IT Agency logo">
            <a:extLst>
              <a:ext uri="{FF2B5EF4-FFF2-40B4-BE49-F238E27FC236}">
                <a16:creationId xmlns:a16="http://schemas.microsoft.com/office/drawing/2014/main" id="{A188E1F7-2921-CEAA-3BBB-A96D3F33C76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1215" y="620795"/>
            <a:ext cx="4121426" cy="1194719"/>
          </a:xfrm>
          <a:prstGeom prst="rect">
            <a:avLst/>
          </a:prstGeom>
        </p:spPr>
      </p:pic>
      <p:sp>
        <p:nvSpPr>
          <p:cNvPr id="5" name="Text Placeholder 11">
            <a:extLst>
              <a:ext uri="{FF2B5EF4-FFF2-40B4-BE49-F238E27FC236}">
                <a16:creationId xmlns:a16="http://schemas.microsoft.com/office/drawing/2014/main" id="{0CC0A256-75AA-81AF-FC0E-C782DE2B9383}"/>
              </a:ext>
            </a:extLst>
          </p:cNvPr>
          <p:cNvSpPr>
            <a:spLocks noGrp="1"/>
          </p:cNvSpPr>
          <p:nvPr>
            <p:ph type="body" sz="quarter" idx="14" hasCustomPrompt="1"/>
          </p:nvPr>
        </p:nvSpPr>
        <p:spPr>
          <a:xfrm>
            <a:off x="1071210" y="5661565"/>
            <a:ext cx="5989637" cy="565150"/>
          </a:xfrm>
        </p:spPr>
        <p:txBody>
          <a:bodyPr/>
          <a:lstStyle>
            <a:lvl1pPr marL="0" indent="0">
              <a:buNone/>
              <a:defRPr sz="2000">
                <a:solidFill>
                  <a:schemeClr val="accent1"/>
                </a:solidFill>
              </a:defRPr>
            </a:lvl1pPr>
            <a:lvl2pPr marL="457200" indent="0">
              <a:buNone/>
              <a:defRPr sz="1800">
                <a:solidFill>
                  <a:schemeClr val="tx1"/>
                </a:solidFill>
              </a:defRPr>
            </a:lvl2pPr>
            <a:lvl3pPr marL="914400" indent="0">
              <a:buNone/>
              <a:defRPr sz="1800">
                <a:solidFill>
                  <a:schemeClr val="tx1"/>
                </a:solidFill>
              </a:defRPr>
            </a:lvl3pPr>
            <a:lvl4pPr marL="1371600" indent="0">
              <a:buNone/>
              <a:defRPr sz="1800">
                <a:solidFill>
                  <a:schemeClr val="tx1"/>
                </a:solidFill>
              </a:defRPr>
            </a:lvl4pPr>
            <a:lvl5pPr marL="1828800" indent="0">
              <a:buNone/>
              <a:defRPr sz="1800">
                <a:solidFill>
                  <a:schemeClr val="tx1"/>
                </a:solidFill>
              </a:defRPr>
            </a:lvl5pPr>
          </a:lstStyle>
          <a:p>
            <a:pPr lvl="0"/>
            <a:r>
              <a:rPr lang="en-US"/>
              <a:t>Date – Roboto bold 20pt</a:t>
            </a:r>
          </a:p>
        </p:txBody>
      </p:sp>
      <p:sp>
        <p:nvSpPr>
          <p:cNvPr id="4" name="Text Placeholder 8">
            <a:extLst>
              <a:ext uri="{FF2B5EF4-FFF2-40B4-BE49-F238E27FC236}">
                <a16:creationId xmlns:a16="http://schemas.microsoft.com/office/drawing/2014/main" id="{D2F1FB95-50F4-E75A-7501-CE15651E2EE0}"/>
              </a:ext>
            </a:extLst>
          </p:cNvPr>
          <p:cNvSpPr>
            <a:spLocks noGrp="1"/>
          </p:cNvSpPr>
          <p:nvPr>
            <p:ph type="body" sz="quarter" idx="13" hasCustomPrompt="1"/>
          </p:nvPr>
        </p:nvSpPr>
        <p:spPr>
          <a:xfrm>
            <a:off x="1071213" y="4780410"/>
            <a:ext cx="5989637" cy="731837"/>
          </a:xfrm>
        </p:spPr>
        <p:txBody>
          <a:bodyPr/>
          <a:lstStyle>
            <a:lvl1pPr marL="0" indent="0">
              <a:buFontTx/>
              <a:buNone/>
              <a:defRPr sz="1800" b="0">
                <a:solidFill>
                  <a:schemeClr val="tx1"/>
                </a:solidFill>
              </a:defRPr>
            </a:lvl1pPr>
            <a:lvl2pPr marL="457200" indent="0">
              <a:buFontTx/>
              <a:buNone/>
              <a:defRPr sz="1800">
                <a:solidFill>
                  <a:schemeClr val="tx1"/>
                </a:solidFill>
              </a:defRPr>
            </a:lvl2pPr>
            <a:lvl3pPr marL="914400" indent="0">
              <a:buFontTx/>
              <a:buNone/>
              <a:defRPr sz="1800">
                <a:solidFill>
                  <a:schemeClr val="tx1"/>
                </a:solidFill>
              </a:defRPr>
            </a:lvl3pPr>
            <a:lvl4pPr marL="1371600" indent="0">
              <a:buFontTx/>
              <a:buNone/>
              <a:defRPr sz="1800">
                <a:solidFill>
                  <a:schemeClr val="tx1"/>
                </a:solidFill>
              </a:defRPr>
            </a:lvl4pPr>
            <a:lvl5pPr marL="1828800" indent="0">
              <a:buFontTx/>
              <a:buNone/>
              <a:defRPr sz="1800">
                <a:solidFill>
                  <a:schemeClr val="tx1"/>
                </a:solidFill>
              </a:defRPr>
            </a:lvl5pPr>
          </a:lstStyle>
          <a:p>
            <a:pPr lvl="0"/>
            <a:r>
              <a:rPr lang="en-US"/>
              <a:t>Name – Roboto regular 18pt</a:t>
            </a:r>
          </a:p>
          <a:p>
            <a:pPr lvl="0"/>
            <a:r>
              <a:rPr lang="en-US"/>
              <a:t>Job title – Roboto regular 18pt</a:t>
            </a:r>
          </a:p>
        </p:txBody>
      </p:sp>
      <p:sp>
        <p:nvSpPr>
          <p:cNvPr id="3" name="Subtitle 2">
            <a:extLst>
              <a:ext uri="{FF2B5EF4-FFF2-40B4-BE49-F238E27FC236}">
                <a16:creationId xmlns:a16="http://schemas.microsoft.com/office/drawing/2014/main" id="{5A19ADD3-138B-1384-8991-3DA96CC95F07}"/>
              </a:ext>
            </a:extLst>
          </p:cNvPr>
          <p:cNvSpPr>
            <a:spLocks noGrp="1"/>
          </p:cNvSpPr>
          <p:nvPr>
            <p:ph type="subTitle" idx="1" hasCustomPrompt="1"/>
          </p:nvPr>
        </p:nvSpPr>
        <p:spPr>
          <a:xfrm>
            <a:off x="1071213" y="3703833"/>
            <a:ext cx="5989984" cy="971977"/>
          </a:xfrm>
        </p:spPr>
        <p:txBody>
          <a:bodyPr anchor="ctr" anchorCtr="0">
            <a:noAutofit/>
          </a:bodyPr>
          <a:lstStyle>
            <a:lvl1pPr marL="0" indent="0" algn="l">
              <a:buNone/>
              <a:defRPr sz="3200" b="0">
                <a:solidFill>
                  <a:srgbClr val="005E6E"/>
                </a:solidFill>
                <a:latin typeface="Roboto" panose="02000000000000000000" pitchFamily="2" charset="0"/>
                <a:ea typeface="Roboto" panose="020000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subtitle (Roboto regular 32pt) </a:t>
            </a:r>
          </a:p>
        </p:txBody>
      </p:sp>
      <p:sp>
        <p:nvSpPr>
          <p:cNvPr id="2" name="Title 1">
            <a:extLst>
              <a:ext uri="{FF2B5EF4-FFF2-40B4-BE49-F238E27FC236}">
                <a16:creationId xmlns:a16="http://schemas.microsoft.com/office/drawing/2014/main" id="{0C2A4045-F07A-9C8D-6571-69656D6CD9A5}"/>
              </a:ext>
            </a:extLst>
          </p:cNvPr>
          <p:cNvSpPr>
            <a:spLocks noGrp="1"/>
          </p:cNvSpPr>
          <p:nvPr>
            <p:ph type="ctrTitle" hasCustomPrompt="1"/>
          </p:nvPr>
        </p:nvSpPr>
        <p:spPr>
          <a:xfrm>
            <a:off x="1071214" y="2118140"/>
            <a:ext cx="5989983" cy="1310860"/>
          </a:xfrm>
        </p:spPr>
        <p:txBody>
          <a:bodyPr anchor="ctr" anchorCtr="0">
            <a:noAutofit/>
          </a:bodyPr>
          <a:lstStyle>
            <a:lvl1pPr algn="l">
              <a:defRPr sz="4000" b="1">
                <a:solidFill>
                  <a:schemeClr val="tx1">
                    <a:lumMod val="50000"/>
                  </a:schemeClr>
                </a:solidFill>
                <a:latin typeface="Roboto" panose="02000000000000000000" pitchFamily="2" charset="0"/>
                <a:ea typeface="Roboto" panose="02000000000000000000" pitchFamily="2" charset="0"/>
              </a:defRPr>
            </a:lvl1pPr>
          </a:lstStyle>
          <a:p>
            <a:r>
              <a:rPr lang="en-US"/>
              <a:t>Click to edit title (Roboto bold 40pt)</a:t>
            </a:r>
          </a:p>
        </p:txBody>
      </p:sp>
    </p:spTree>
    <p:extLst>
      <p:ext uri="{BB962C8B-B14F-4D97-AF65-F5344CB8AC3E}">
        <p14:creationId xmlns:p14="http://schemas.microsoft.com/office/powerpoint/2010/main" val="236970505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ntact information slide">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08152D46-AB9F-9340-05A5-4FC34B3915B3}"/>
              </a:ext>
              <a:ext uri="{C183D7F6-B498-43B3-948B-1728B52AA6E4}">
                <adec:decorative xmlns:adec="http://schemas.microsoft.com/office/drawing/2017/decorative" val="1"/>
              </a:ext>
            </a:extLst>
          </p:cNvPr>
          <p:cNvSpPr>
            <a:spLocks noGrp="1"/>
          </p:cNvSpPr>
          <p:nvPr>
            <p:ph type="sldNum" sz="quarter" idx="12"/>
          </p:nvPr>
        </p:nvSpPr>
        <p:spPr/>
        <p:txBody>
          <a:bodyPr/>
          <a:lstStyle>
            <a:lvl1pPr>
              <a:defRPr/>
            </a:lvl1pPr>
          </a:lstStyle>
          <a:p>
            <a:fld id="{B1931D4F-CF53-CD4B-B7F2-E7F0327AAA3C}" type="slidenum">
              <a:rPr lang="en-US" smtClean="0"/>
              <a:pPr/>
              <a:t>‹#›</a:t>
            </a:fld>
            <a:endParaRPr lang="en-US"/>
          </a:p>
        </p:txBody>
      </p:sp>
      <p:sp>
        <p:nvSpPr>
          <p:cNvPr id="19" name="Text Placeholder 14">
            <a:extLst>
              <a:ext uri="{FF2B5EF4-FFF2-40B4-BE49-F238E27FC236}">
                <a16:creationId xmlns:a16="http://schemas.microsoft.com/office/drawing/2014/main" id="{40F593B3-72B4-6B3C-A3D8-107A005BACA2}"/>
              </a:ext>
            </a:extLst>
          </p:cNvPr>
          <p:cNvSpPr>
            <a:spLocks noGrp="1"/>
          </p:cNvSpPr>
          <p:nvPr>
            <p:ph type="body" sz="quarter" idx="19" hasCustomPrompt="1"/>
          </p:nvPr>
        </p:nvSpPr>
        <p:spPr>
          <a:xfrm>
            <a:off x="8295309" y="4057650"/>
            <a:ext cx="3073400" cy="1447800"/>
          </a:xfrm>
        </p:spPr>
        <p:txBody>
          <a:bodyPr/>
          <a:lstStyle>
            <a:lvl1pPr marL="0" indent="0">
              <a:lnSpc>
                <a:spcPct val="100000"/>
              </a:lnSpc>
              <a:spcBef>
                <a:spcPts val="0"/>
              </a:spcBef>
              <a:buFontTx/>
              <a:buNone/>
              <a:defRPr/>
            </a:lvl1pPr>
          </a:lstStyle>
          <a:p>
            <a:r>
              <a:rPr lang="en-US" sz="2400" b="1">
                <a:solidFill>
                  <a:srgbClr val="005E6E"/>
                </a:solidFill>
                <a:latin typeface="Roboto" panose="02000000000000000000" pitchFamily="2" charset="0"/>
                <a:ea typeface="Roboto" panose="02000000000000000000" pitchFamily="2" charset="0"/>
              </a:rPr>
              <a:t>Name of the person</a:t>
            </a:r>
          </a:p>
          <a:p>
            <a:r>
              <a:rPr lang="en-US">
                <a:latin typeface="Roboto" panose="02000000000000000000" pitchFamily="2" charset="0"/>
                <a:ea typeface="Roboto" panose="02000000000000000000" pitchFamily="2" charset="0"/>
              </a:rPr>
              <a:t>Title</a:t>
            </a:r>
          </a:p>
          <a:p>
            <a:r>
              <a:rPr lang="en-US">
                <a:latin typeface="Roboto" panose="02000000000000000000" pitchFamily="2" charset="0"/>
                <a:ea typeface="Roboto" panose="02000000000000000000" pitchFamily="2" charset="0"/>
              </a:rPr>
              <a:t>Email address</a:t>
            </a:r>
          </a:p>
          <a:p>
            <a:r>
              <a:rPr lang="en-US">
                <a:latin typeface="Roboto" panose="02000000000000000000" pitchFamily="2" charset="0"/>
                <a:ea typeface="Roboto" panose="02000000000000000000" pitchFamily="2" charset="0"/>
              </a:rPr>
              <a:t>Phone number</a:t>
            </a:r>
          </a:p>
        </p:txBody>
      </p:sp>
      <p:sp>
        <p:nvSpPr>
          <p:cNvPr id="18" name="Picture Placeholder 12">
            <a:extLst>
              <a:ext uri="{FF2B5EF4-FFF2-40B4-BE49-F238E27FC236}">
                <a16:creationId xmlns:a16="http://schemas.microsoft.com/office/drawing/2014/main" id="{37DF41BE-DE19-21FF-277A-6EDA88EAA1D1}"/>
              </a:ext>
            </a:extLst>
          </p:cNvPr>
          <p:cNvSpPr>
            <a:spLocks noGrp="1"/>
          </p:cNvSpPr>
          <p:nvPr>
            <p:ph type="pic" sz="quarter" idx="18"/>
          </p:nvPr>
        </p:nvSpPr>
        <p:spPr>
          <a:xfrm>
            <a:off x="6250609" y="4058284"/>
            <a:ext cx="1828800" cy="1447800"/>
          </a:xfrm>
        </p:spPr>
        <p:txBody>
          <a:bodyPr/>
          <a:lstStyle/>
          <a:p>
            <a:endParaRPr lang="en-US"/>
          </a:p>
        </p:txBody>
      </p:sp>
      <p:sp>
        <p:nvSpPr>
          <p:cNvPr id="15" name="Text Placeholder 14">
            <a:extLst>
              <a:ext uri="{FF2B5EF4-FFF2-40B4-BE49-F238E27FC236}">
                <a16:creationId xmlns:a16="http://schemas.microsoft.com/office/drawing/2014/main" id="{61D4AFA6-427B-2C82-F64C-7B1A3367E943}"/>
              </a:ext>
            </a:extLst>
          </p:cNvPr>
          <p:cNvSpPr>
            <a:spLocks noGrp="1"/>
          </p:cNvSpPr>
          <p:nvPr>
            <p:ph type="body" sz="quarter" idx="15" hasCustomPrompt="1"/>
          </p:nvPr>
        </p:nvSpPr>
        <p:spPr>
          <a:xfrm>
            <a:off x="2997200" y="4057650"/>
            <a:ext cx="3073400" cy="1447800"/>
          </a:xfrm>
        </p:spPr>
        <p:txBody>
          <a:bodyPr/>
          <a:lstStyle>
            <a:lvl1pPr marL="0" indent="0">
              <a:lnSpc>
                <a:spcPct val="100000"/>
              </a:lnSpc>
              <a:spcBef>
                <a:spcPts val="0"/>
              </a:spcBef>
              <a:buFontTx/>
              <a:buNone/>
              <a:defRPr/>
            </a:lvl1pPr>
          </a:lstStyle>
          <a:p>
            <a:r>
              <a:rPr lang="en-US" sz="2400" b="1">
                <a:solidFill>
                  <a:srgbClr val="005E6E"/>
                </a:solidFill>
                <a:latin typeface="Roboto" panose="02000000000000000000" pitchFamily="2" charset="0"/>
                <a:ea typeface="Roboto" panose="02000000000000000000" pitchFamily="2" charset="0"/>
              </a:rPr>
              <a:t>Name of the person</a:t>
            </a:r>
          </a:p>
          <a:p>
            <a:r>
              <a:rPr lang="en-US">
                <a:latin typeface="Roboto" panose="02000000000000000000" pitchFamily="2" charset="0"/>
                <a:ea typeface="Roboto" panose="02000000000000000000" pitchFamily="2" charset="0"/>
              </a:rPr>
              <a:t>Title</a:t>
            </a:r>
          </a:p>
          <a:p>
            <a:r>
              <a:rPr lang="en-US">
                <a:latin typeface="Roboto" panose="02000000000000000000" pitchFamily="2" charset="0"/>
                <a:ea typeface="Roboto" panose="02000000000000000000" pitchFamily="2" charset="0"/>
              </a:rPr>
              <a:t>Email address</a:t>
            </a:r>
          </a:p>
          <a:p>
            <a:r>
              <a:rPr lang="en-US">
                <a:latin typeface="Roboto" panose="02000000000000000000" pitchFamily="2" charset="0"/>
                <a:ea typeface="Roboto" panose="02000000000000000000" pitchFamily="2" charset="0"/>
              </a:rPr>
              <a:t>Phone number</a:t>
            </a:r>
          </a:p>
        </p:txBody>
      </p:sp>
      <p:sp>
        <p:nvSpPr>
          <p:cNvPr id="13" name="Picture Placeholder 12">
            <a:extLst>
              <a:ext uri="{FF2B5EF4-FFF2-40B4-BE49-F238E27FC236}">
                <a16:creationId xmlns:a16="http://schemas.microsoft.com/office/drawing/2014/main" id="{B020673F-58FA-1CD0-5208-F81897EB925C}"/>
              </a:ext>
            </a:extLst>
          </p:cNvPr>
          <p:cNvSpPr>
            <a:spLocks noGrp="1"/>
          </p:cNvSpPr>
          <p:nvPr>
            <p:ph type="pic" sz="quarter" idx="14"/>
          </p:nvPr>
        </p:nvSpPr>
        <p:spPr>
          <a:xfrm>
            <a:off x="952500" y="4058284"/>
            <a:ext cx="1828800" cy="1447800"/>
          </a:xfrm>
        </p:spPr>
        <p:txBody>
          <a:bodyPr/>
          <a:lstStyle/>
          <a:p>
            <a:endParaRPr lang="en-US"/>
          </a:p>
        </p:txBody>
      </p:sp>
      <p:sp>
        <p:nvSpPr>
          <p:cNvPr id="20" name="Text Placeholder 14">
            <a:extLst>
              <a:ext uri="{FF2B5EF4-FFF2-40B4-BE49-F238E27FC236}">
                <a16:creationId xmlns:a16="http://schemas.microsoft.com/office/drawing/2014/main" id="{9378005C-8F58-078A-00B5-4A706F0E963C}"/>
              </a:ext>
            </a:extLst>
          </p:cNvPr>
          <p:cNvSpPr>
            <a:spLocks noGrp="1"/>
          </p:cNvSpPr>
          <p:nvPr>
            <p:ph type="body" sz="quarter" idx="20" hasCustomPrompt="1"/>
          </p:nvPr>
        </p:nvSpPr>
        <p:spPr>
          <a:xfrm>
            <a:off x="8295309" y="1981200"/>
            <a:ext cx="3073400" cy="1447800"/>
          </a:xfrm>
        </p:spPr>
        <p:txBody>
          <a:bodyPr/>
          <a:lstStyle>
            <a:lvl1pPr marL="0" indent="0">
              <a:lnSpc>
                <a:spcPct val="100000"/>
              </a:lnSpc>
              <a:spcBef>
                <a:spcPts val="0"/>
              </a:spcBef>
              <a:buFontTx/>
              <a:buNone/>
              <a:defRPr/>
            </a:lvl1pPr>
          </a:lstStyle>
          <a:p>
            <a:r>
              <a:rPr lang="en-US" sz="2400" b="1">
                <a:solidFill>
                  <a:srgbClr val="005E6E"/>
                </a:solidFill>
                <a:latin typeface="Roboto" panose="02000000000000000000" pitchFamily="2" charset="0"/>
                <a:ea typeface="Roboto" panose="02000000000000000000" pitchFamily="2" charset="0"/>
              </a:rPr>
              <a:t>Name of the person</a:t>
            </a:r>
          </a:p>
          <a:p>
            <a:r>
              <a:rPr lang="en-US">
                <a:latin typeface="Roboto" panose="02000000000000000000" pitchFamily="2" charset="0"/>
                <a:ea typeface="Roboto" panose="02000000000000000000" pitchFamily="2" charset="0"/>
              </a:rPr>
              <a:t>Title</a:t>
            </a:r>
          </a:p>
          <a:p>
            <a:r>
              <a:rPr lang="en-US">
                <a:latin typeface="Roboto" panose="02000000000000000000" pitchFamily="2" charset="0"/>
                <a:ea typeface="Roboto" panose="02000000000000000000" pitchFamily="2" charset="0"/>
              </a:rPr>
              <a:t>Email address</a:t>
            </a:r>
          </a:p>
          <a:p>
            <a:r>
              <a:rPr lang="en-US">
                <a:latin typeface="Roboto" panose="02000000000000000000" pitchFamily="2" charset="0"/>
                <a:ea typeface="Roboto" panose="02000000000000000000" pitchFamily="2" charset="0"/>
              </a:rPr>
              <a:t>Phone number</a:t>
            </a:r>
          </a:p>
        </p:txBody>
      </p:sp>
      <p:sp>
        <p:nvSpPr>
          <p:cNvPr id="17" name="Picture Placeholder 10">
            <a:extLst>
              <a:ext uri="{FF2B5EF4-FFF2-40B4-BE49-F238E27FC236}">
                <a16:creationId xmlns:a16="http://schemas.microsoft.com/office/drawing/2014/main" id="{7BD390FA-E09D-71DC-5B3F-63C33C6FD211}"/>
              </a:ext>
            </a:extLst>
          </p:cNvPr>
          <p:cNvSpPr>
            <a:spLocks noGrp="1"/>
          </p:cNvSpPr>
          <p:nvPr>
            <p:ph type="pic" sz="quarter" idx="17"/>
          </p:nvPr>
        </p:nvSpPr>
        <p:spPr>
          <a:xfrm>
            <a:off x="6250609" y="1943100"/>
            <a:ext cx="1828800" cy="1524000"/>
          </a:xfrm>
        </p:spPr>
        <p:txBody>
          <a:bodyPr/>
          <a:lstStyle/>
          <a:p>
            <a:endParaRPr lang="en-US"/>
          </a:p>
        </p:txBody>
      </p:sp>
      <p:sp>
        <p:nvSpPr>
          <p:cNvPr id="16" name="Text Placeholder 14">
            <a:extLst>
              <a:ext uri="{FF2B5EF4-FFF2-40B4-BE49-F238E27FC236}">
                <a16:creationId xmlns:a16="http://schemas.microsoft.com/office/drawing/2014/main" id="{5E81352B-6A65-D93D-5216-736E5D9130A2}"/>
              </a:ext>
            </a:extLst>
          </p:cNvPr>
          <p:cNvSpPr>
            <a:spLocks noGrp="1"/>
          </p:cNvSpPr>
          <p:nvPr>
            <p:ph type="body" sz="quarter" idx="16" hasCustomPrompt="1"/>
          </p:nvPr>
        </p:nvSpPr>
        <p:spPr>
          <a:xfrm>
            <a:off x="2997200" y="1981200"/>
            <a:ext cx="3073400" cy="1447800"/>
          </a:xfrm>
        </p:spPr>
        <p:txBody>
          <a:bodyPr/>
          <a:lstStyle>
            <a:lvl1pPr marL="0" indent="0">
              <a:lnSpc>
                <a:spcPct val="100000"/>
              </a:lnSpc>
              <a:spcBef>
                <a:spcPts val="0"/>
              </a:spcBef>
              <a:buFontTx/>
              <a:buNone/>
              <a:defRPr/>
            </a:lvl1pPr>
          </a:lstStyle>
          <a:p>
            <a:r>
              <a:rPr lang="en-US" sz="2400" b="1">
                <a:solidFill>
                  <a:srgbClr val="005E6E"/>
                </a:solidFill>
                <a:latin typeface="Roboto" panose="02000000000000000000" pitchFamily="2" charset="0"/>
                <a:ea typeface="Roboto" panose="02000000000000000000" pitchFamily="2" charset="0"/>
              </a:rPr>
              <a:t>Name of the person</a:t>
            </a:r>
          </a:p>
          <a:p>
            <a:r>
              <a:rPr lang="en-US">
                <a:latin typeface="Roboto" panose="02000000000000000000" pitchFamily="2" charset="0"/>
                <a:ea typeface="Roboto" panose="02000000000000000000" pitchFamily="2" charset="0"/>
              </a:rPr>
              <a:t>Title</a:t>
            </a:r>
          </a:p>
          <a:p>
            <a:r>
              <a:rPr lang="en-US">
                <a:latin typeface="Roboto" panose="02000000000000000000" pitchFamily="2" charset="0"/>
                <a:ea typeface="Roboto" panose="02000000000000000000" pitchFamily="2" charset="0"/>
              </a:rPr>
              <a:t>Email address</a:t>
            </a:r>
          </a:p>
          <a:p>
            <a:r>
              <a:rPr lang="en-US">
                <a:latin typeface="Roboto" panose="02000000000000000000" pitchFamily="2" charset="0"/>
                <a:ea typeface="Roboto" panose="02000000000000000000" pitchFamily="2" charset="0"/>
              </a:rPr>
              <a:t>Phone number</a:t>
            </a:r>
          </a:p>
        </p:txBody>
      </p:sp>
      <p:sp>
        <p:nvSpPr>
          <p:cNvPr id="11" name="Picture Placeholder 10">
            <a:extLst>
              <a:ext uri="{FF2B5EF4-FFF2-40B4-BE49-F238E27FC236}">
                <a16:creationId xmlns:a16="http://schemas.microsoft.com/office/drawing/2014/main" id="{F1131B1B-41AA-0C3A-0ACF-6B5DF40854E1}"/>
              </a:ext>
            </a:extLst>
          </p:cNvPr>
          <p:cNvSpPr>
            <a:spLocks noGrp="1"/>
          </p:cNvSpPr>
          <p:nvPr>
            <p:ph type="pic" sz="quarter" idx="13"/>
          </p:nvPr>
        </p:nvSpPr>
        <p:spPr>
          <a:xfrm>
            <a:off x="952500" y="1943100"/>
            <a:ext cx="1828800" cy="1524000"/>
          </a:xfrm>
        </p:spPr>
        <p:txBody>
          <a:bodyPr/>
          <a:lstStyle/>
          <a:p>
            <a:endParaRPr lang="en-US"/>
          </a:p>
        </p:txBody>
      </p:sp>
      <p:sp>
        <p:nvSpPr>
          <p:cNvPr id="2" name="Title 1">
            <a:extLst>
              <a:ext uri="{FF2B5EF4-FFF2-40B4-BE49-F238E27FC236}">
                <a16:creationId xmlns:a16="http://schemas.microsoft.com/office/drawing/2014/main" id="{EB8DB463-FF1B-9499-74B7-0F590EEDAE13}"/>
              </a:ext>
            </a:extLst>
          </p:cNvPr>
          <p:cNvSpPr>
            <a:spLocks noGrp="1"/>
          </p:cNvSpPr>
          <p:nvPr>
            <p:ph type="title" hasCustomPrompt="1"/>
          </p:nvPr>
        </p:nvSpPr>
        <p:spPr/>
        <p:txBody>
          <a:bodyPr/>
          <a:lstStyle/>
          <a:p>
            <a:r>
              <a:rPr lang="en-US"/>
              <a:t>Presenter contact information slide</a:t>
            </a:r>
          </a:p>
        </p:txBody>
      </p:sp>
    </p:spTree>
    <p:extLst>
      <p:ext uri="{BB962C8B-B14F-4D97-AF65-F5344CB8AC3E}">
        <p14:creationId xmlns:p14="http://schemas.microsoft.com/office/powerpoint/2010/main" val="285145224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Agenda slide option 1">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08152D46-AB9F-9340-05A5-4FC34B3915B3}"/>
              </a:ext>
              <a:ext uri="{C183D7F6-B498-43B3-948B-1728B52AA6E4}">
                <adec:decorative xmlns:adec="http://schemas.microsoft.com/office/drawing/2017/decorative" val="1"/>
              </a:ext>
            </a:extLst>
          </p:cNvPr>
          <p:cNvSpPr>
            <a:spLocks noGrp="1"/>
          </p:cNvSpPr>
          <p:nvPr>
            <p:ph type="sldNum" sz="quarter" idx="12"/>
          </p:nvPr>
        </p:nvSpPr>
        <p:spPr/>
        <p:txBody>
          <a:bodyPr/>
          <a:lstStyle>
            <a:lvl1pPr>
              <a:defRPr/>
            </a:lvl1pPr>
          </a:lstStyle>
          <a:p>
            <a:fld id="{6B97C263-5987-A441-9674-73EB487B97FF}" type="slidenum">
              <a:rPr lang="en-US" smtClean="0"/>
              <a:pPr/>
              <a:t>‹#›</a:t>
            </a:fld>
            <a:endParaRPr lang="en-US"/>
          </a:p>
        </p:txBody>
      </p:sp>
      <p:sp>
        <p:nvSpPr>
          <p:cNvPr id="3" name="Content Placeholder 2">
            <a:extLst>
              <a:ext uri="{FF2B5EF4-FFF2-40B4-BE49-F238E27FC236}">
                <a16:creationId xmlns:a16="http://schemas.microsoft.com/office/drawing/2014/main" id="{BB0E0916-72CF-2812-8CA2-C084C9018240}"/>
              </a:ext>
            </a:extLst>
          </p:cNvPr>
          <p:cNvSpPr>
            <a:spLocks noGrp="1"/>
          </p:cNvSpPr>
          <p:nvPr>
            <p:ph idx="1" hasCustomPrompt="1"/>
          </p:nvPr>
        </p:nvSpPr>
        <p:spPr>
          <a:xfrm>
            <a:off x="1701800" y="1825625"/>
            <a:ext cx="9652000" cy="4351338"/>
          </a:xfrm>
        </p:spPr>
        <p:txBody>
          <a:bodyPr/>
          <a:lstStyle>
            <a:lvl1pPr>
              <a:lnSpc>
                <a:spcPct val="100000"/>
              </a:lnSpc>
              <a:defRPr/>
            </a:lvl1pPr>
          </a:lstStyle>
          <a:p>
            <a:pPr lvl="0"/>
            <a:r>
              <a:rPr lang="en-US"/>
              <a:t>Welcome</a:t>
            </a:r>
          </a:p>
          <a:p>
            <a:pPr lvl="0"/>
            <a:r>
              <a:rPr lang="en-US"/>
              <a:t>Topic 1</a:t>
            </a:r>
          </a:p>
          <a:p>
            <a:pPr lvl="0"/>
            <a:r>
              <a:rPr lang="en-US"/>
              <a:t>Topic 2</a:t>
            </a:r>
          </a:p>
          <a:p>
            <a:pPr lvl="0"/>
            <a:r>
              <a:rPr lang="en-US"/>
              <a:t>Topic 3</a:t>
            </a:r>
          </a:p>
          <a:p>
            <a:pPr lvl="0"/>
            <a:r>
              <a:rPr lang="en-US"/>
              <a:t>BREAK</a:t>
            </a:r>
          </a:p>
          <a:p>
            <a:pPr lvl="0"/>
            <a:r>
              <a:rPr lang="en-US"/>
              <a:t>Topic 4</a:t>
            </a:r>
          </a:p>
          <a:p>
            <a:pPr lvl="0"/>
            <a:r>
              <a:rPr lang="en-US"/>
              <a:t>Topic 5</a:t>
            </a:r>
          </a:p>
          <a:p>
            <a:pPr lvl="0"/>
            <a:r>
              <a:rPr lang="en-US"/>
              <a:t>Topic 6</a:t>
            </a:r>
          </a:p>
          <a:p>
            <a:pPr lvl="0"/>
            <a:endParaRPr lang="en-US"/>
          </a:p>
        </p:txBody>
      </p:sp>
      <p:sp>
        <p:nvSpPr>
          <p:cNvPr id="2" name="Title 1">
            <a:extLst>
              <a:ext uri="{FF2B5EF4-FFF2-40B4-BE49-F238E27FC236}">
                <a16:creationId xmlns:a16="http://schemas.microsoft.com/office/drawing/2014/main" id="{EB8DB463-FF1B-9499-74B7-0F590EEDAE13}"/>
              </a:ext>
            </a:extLst>
          </p:cNvPr>
          <p:cNvSpPr>
            <a:spLocks noGrp="1"/>
          </p:cNvSpPr>
          <p:nvPr>
            <p:ph type="title" hasCustomPrompt="1"/>
          </p:nvPr>
        </p:nvSpPr>
        <p:spPr/>
        <p:txBody>
          <a:bodyPr/>
          <a:lstStyle/>
          <a:p>
            <a:r>
              <a:rPr lang="en-US"/>
              <a:t>Agenda slide option 1</a:t>
            </a:r>
          </a:p>
        </p:txBody>
      </p:sp>
    </p:spTree>
    <p:extLst>
      <p:ext uri="{BB962C8B-B14F-4D97-AF65-F5344CB8AC3E}">
        <p14:creationId xmlns:p14="http://schemas.microsoft.com/office/powerpoint/2010/main" val="392452773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Agenda slide option 2">
    <p:bg>
      <p:bgPr>
        <a:blipFill dpi="0" rotWithShape="1">
          <a:blip r:embed="rId2" cstate="print">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08152D46-AB9F-9340-05A5-4FC34B3915B3}"/>
              </a:ext>
              <a:ext uri="{C183D7F6-B498-43B3-948B-1728B52AA6E4}">
                <adec:decorative xmlns:adec="http://schemas.microsoft.com/office/drawing/2017/decorative" val="1"/>
              </a:ext>
            </a:extLst>
          </p:cNvPr>
          <p:cNvSpPr>
            <a:spLocks noGrp="1"/>
          </p:cNvSpPr>
          <p:nvPr>
            <p:ph type="sldNum" sz="quarter" idx="12"/>
          </p:nvPr>
        </p:nvSpPr>
        <p:spPr/>
        <p:txBody>
          <a:bodyPr/>
          <a:lstStyle/>
          <a:p>
            <a:fld id="{B3F0CCF6-7F1D-1243-94FE-BC32E4D380E0}" type="slidenum">
              <a:rPr lang="en-US" smtClean="0"/>
              <a:t>‹#›</a:t>
            </a:fld>
            <a:endParaRPr lang="en-US"/>
          </a:p>
        </p:txBody>
      </p:sp>
      <p:sp>
        <p:nvSpPr>
          <p:cNvPr id="3" name="Content Placeholder 2">
            <a:extLst>
              <a:ext uri="{FF2B5EF4-FFF2-40B4-BE49-F238E27FC236}">
                <a16:creationId xmlns:a16="http://schemas.microsoft.com/office/drawing/2014/main" id="{BB0E0916-72CF-2812-8CA2-C084C9018240}"/>
              </a:ext>
            </a:extLst>
          </p:cNvPr>
          <p:cNvSpPr>
            <a:spLocks noGrp="1"/>
          </p:cNvSpPr>
          <p:nvPr>
            <p:ph idx="1" hasCustomPrompt="1"/>
          </p:nvPr>
        </p:nvSpPr>
        <p:spPr>
          <a:xfrm>
            <a:off x="7137400" y="649012"/>
            <a:ext cx="4216400" cy="4351338"/>
          </a:xfrm>
        </p:spPr>
        <p:txBody>
          <a:bodyPr/>
          <a:lstStyle>
            <a:lvl1pPr>
              <a:lnSpc>
                <a:spcPct val="150000"/>
              </a:lnSpc>
              <a:buClr>
                <a:schemeClr val="bg1"/>
              </a:buClr>
              <a:defRPr sz="2400">
                <a:solidFill>
                  <a:schemeClr val="bg1"/>
                </a:solidFill>
              </a:defRPr>
            </a:lvl1pPr>
          </a:lstStyle>
          <a:p>
            <a:pPr lvl="0"/>
            <a:r>
              <a:rPr lang="en-US"/>
              <a:t>Welcome</a:t>
            </a:r>
          </a:p>
          <a:p>
            <a:pPr lvl="0"/>
            <a:r>
              <a:rPr lang="en-US"/>
              <a:t>Topic 1</a:t>
            </a:r>
          </a:p>
          <a:p>
            <a:pPr lvl="0"/>
            <a:r>
              <a:rPr lang="en-US"/>
              <a:t>Topic 2</a:t>
            </a:r>
          </a:p>
          <a:p>
            <a:pPr lvl="0"/>
            <a:r>
              <a:rPr lang="en-US"/>
              <a:t>Topic 3</a:t>
            </a:r>
          </a:p>
          <a:p>
            <a:pPr lvl="0"/>
            <a:r>
              <a:rPr lang="en-US"/>
              <a:t>Break</a:t>
            </a:r>
          </a:p>
          <a:p>
            <a:pPr lvl="0"/>
            <a:r>
              <a:rPr lang="en-US"/>
              <a:t>Topic 4</a:t>
            </a:r>
          </a:p>
          <a:p>
            <a:pPr lvl="0"/>
            <a:r>
              <a:rPr lang="en-US"/>
              <a:t>Topic 5</a:t>
            </a:r>
          </a:p>
          <a:p>
            <a:pPr lvl="0"/>
            <a:r>
              <a:rPr lang="en-US"/>
              <a:t>Topic 6</a:t>
            </a:r>
          </a:p>
          <a:p>
            <a:pPr lvl="0"/>
            <a:endParaRPr lang="en-US"/>
          </a:p>
        </p:txBody>
      </p:sp>
      <p:sp>
        <p:nvSpPr>
          <p:cNvPr id="2" name="Title 1">
            <a:extLst>
              <a:ext uri="{FF2B5EF4-FFF2-40B4-BE49-F238E27FC236}">
                <a16:creationId xmlns:a16="http://schemas.microsoft.com/office/drawing/2014/main" id="{EB8DB463-FF1B-9499-74B7-0F590EEDAE13}"/>
              </a:ext>
            </a:extLst>
          </p:cNvPr>
          <p:cNvSpPr>
            <a:spLocks noGrp="1"/>
          </p:cNvSpPr>
          <p:nvPr>
            <p:ph type="title" hasCustomPrompt="1"/>
          </p:nvPr>
        </p:nvSpPr>
        <p:spPr>
          <a:xfrm>
            <a:off x="838200" y="2766218"/>
            <a:ext cx="2730500" cy="1325563"/>
          </a:xfrm>
        </p:spPr>
        <p:txBody>
          <a:bodyPr/>
          <a:lstStyle>
            <a:lvl1pPr>
              <a:defRPr sz="3200" spc="50" baseline="0">
                <a:solidFill>
                  <a:schemeClr val="bg1"/>
                </a:solidFill>
              </a:defRPr>
            </a:lvl1pPr>
          </a:lstStyle>
          <a:p>
            <a:r>
              <a:rPr lang="en-US"/>
              <a:t>Agenda slide option 2</a:t>
            </a:r>
          </a:p>
        </p:txBody>
      </p:sp>
    </p:spTree>
    <p:extLst>
      <p:ext uri="{BB962C8B-B14F-4D97-AF65-F5344CB8AC3E}">
        <p14:creationId xmlns:p14="http://schemas.microsoft.com/office/powerpoint/2010/main" val="221315781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ontent with graphic slide">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08152D46-AB9F-9340-05A5-4FC34B3915B3}"/>
              </a:ext>
              <a:ext uri="{C183D7F6-B498-43B3-948B-1728B52AA6E4}">
                <adec:decorative xmlns:adec="http://schemas.microsoft.com/office/drawing/2017/decorative" val="1"/>
              </a:ext>
            </a:extLst>
          </p:cNvPr>
          <p:cNvSpPr>
            <a:spLocks noGrp="1"/>
          </p:cNvSpPr>
          <p:nvPr>
            <p:ph type="sldNum" sz="quarter" idx="12"/>
          </p:nvPr>
        </p:nvSpPr>
        <p:spPr/>
        <p:txBody>
          <a:bodyPr/>
          <a:lstStyle/>
          <a:p>
            <a:fld id="{B3F0CCF6-7F1D-1243-94FE-BC32E4D380E0}" type="slidenum">
              <a:rPr lang="en-US" smtClean="0"/>
              <a:t>‹#›</a:t>
            </a:fld>
            <a:endParaRPr lang="en-US"/>
          </a:p>
        </p:txBody>
      </p:sp>
      <p:sp>
        <p:nvSpPr>
          <p:cNvPr id="8" name="Picture Placeholder 7">
            <a:extLst>
              <a:ext uri="{FF2B5EF4-FFF2-40B4-BE49-F238E27FC236}">
                <a16:creationId xmlns:a16="http://schemas.microsoft.com/office/drawing/2014/main" id="{9B88560E-99A3-F73B-7E7B-BA2E0C89F766}"/>
              </a:ext>
            </a:extLst>
          </p:cNvPr>
          <p:cNvSpPr>
            <a:spLocks noGrp="1"/>
          </p:cNvSpPr>
          <p:nvPr>
            <p:ph type="pic" sz="quarter" idx="13"/>
          </p:nvPr>
        </p:nvSpPr>
        <p:spPr>
          <a:xfrm>
            <a:off x="6718300" y="2070100"/>
            <a:ext cx="4775200" cy="3543300"/>
          </a:xfrm>
        </p:spPr>
        <p:txBody>
          <a:bodyPr/>
          <a:lstStyle/>
          <a:p>
            <a:endParaRPr lang="en-US"/>
          </a:p>
        </p:txBody>
      </p:sp>
      <p:sp>
        <p:nvSpPr>
          <p:cNvPr id="3" name="Content Placeholder 2">
            <a:extLst>
              <a:ext uri="{FF2B5EF4-FFF2-40B4-BE49-F238E27FC236}">
                <a16:creationId xmlns:a16="http://schemas.microsoft.com/office/drawing/2014/main" id="{BB0E0916-72CF-2812-8CA2-C084C9018240}"/>
              </a:ext>
            </a:extLst>
          </p:cNvPr>
          <p:cNvSpPr>
            <a:spLocks noGrp="1"/>
          </p:cNvSpPr>
          <p:nvPr>
            <p:ph idx="1" hasCustomPrompt="1"/>
          </p:nvPr>
        </p:nvSpPr>
        <p:spPr>
          <a:xfrm>
            <a:off x="838200" y="1825625"/>
            <a:ext cx="5524500" cy="4351338"/>
          </a:xfrm>
        </p:spPr>
        <p:txBody>
          <a:bodyPr/>
          <a:lstStyle/>
          <a:p>
            <a:pPr lvl="0"/>
            <a:r>
              <a:rPr lang="en-US"/>
              <a:t>Click to edit text (Roboto bold 20pt)</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EB8DB463-FF1B-9499-74B7-0F590EEDAE13}"/>
              </a:ext>
            </a:extLst>
          </p:cNvPr>
          <p:cNvSpPr>
            <a:spLocks noGrp="1"/>
          </p:cNvSpPr>
          <p:nvPr>
            <p:ph type="title" hasCustomPrompt="1"/>
          </p:nvPr>
        </p:nvSpPr>
        <p:spPr/>
        <p:txBody>
          <a:bodyPr/>
          <a:lstStyle/>
          <a:p>
            <a:r>
              <a:rPr lang="en-US"/>
              <a:t>Click to edit title (Roboto bold 32pt)</a:t>
            </a:r>
          </a:p>
        </p:txBody>
      </p:sp>
    </p:spTree>
    <p:extLst>
      <p:ext uri="{BB962C8B-B14F-4D97-AF65-F5344CB8AC3E}">
        <p14:creationId xmlns:p14="http://schemas.microsoft.com/office/powerpoint/2010/main" val="410850138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DE7FB644-43A6-A573-36CC-9410FE51C067}"/>
              </a:ext>
              <a:ext uri="{C183D7F6-B498-43B3-948B-1728B52AA6E4}">
                <adec:decorative xmlns:adec="http://schemas.microsoft.com/office/drawing/2017/decorative" val="1"/>
              </a:ext>
            </a:extLst>
          </p:cNvPr>
          <p:cNvSpPr>
            <a:spLocks noGrp="1"/>
          </p:cNvSpPr>
          <p:nvPr>
            <p:ph type="sldNum" sz="quarter" idx="12"/>
          </p:nvPr>
        </p:nvSpPr>
        <p:spPr/>
        <p:txBody>
          <a:bodyPr/>
          <a:lstStyle/>
          <a:p>
            <a:fld id="{B3F0CCF6-7F1D-1243-94FE-BC32E4D380E0}" type="slidenum">
              <a:rPr lang="en-US" smtClean="0"/>
              <a:t>‹#›</a:t>
            </a:fld>
            <a:endParaRPr lang="en-US"/>
          </a:p>
        </p:txBody>
      </p:sp>
      <p:sp>
        <p:nvSpPr>
          <p:cNvPr id="4" name="Content Placeholder 3">
            <a:extLst>
              <a:ext uri="{FF2B5EF4-FFF2-40B4-BE49-F238E27FC236}">
                <a16:creationId xmlns:a16="http://schemas.microsoft.com/office/drawing/2014/main" id="{B104542A-3BF9-BFED-A197-FB1AC103598B}"/>
              </a:ext>
            </a:extLst>
          </p:cNvPr>
          <p:cNvSpPr>
            <a:spLocks noGrp="1"/>
          </p:cNvSpPr>
          <p:nvPr>
            <p:ph sz="half" idx="2"/>
          </p:nvPr>
        </p:nvSpPr>
        <p:spPr>
          <a:xfrm>
            <a:off x="6172200" y="1825625"/>
            <a:ext cx="5181600" cy="4351338"/>
          </a:xfrm>
        </p:spPr>
        <p:txBody>
          <a:bodyPr/>
          <a:lstStyle/>
          <a:p>
            <a:pPr lvl="0"/>
            <a:r>
              <a:rPr lang="en-US"/>
              <a:t>Click to edit</a:t>
            </a:r>
          </a:p>
          <a:p>
            <a:pPr lvl="1"/>
            <a:r>
              <a:rPr lang="en-US"/>
              <a:t>Second level</a:t>
            </a:r>
          </a:p>
          <a:p>
            <a:pPr lvl="2"/>
            <a:r>
              <a:rPr lang="en-US"/>
              <a:t>Third level</a:t>
            </a:r>
          </a:p>
          <a:p>
            <a:pPr lvl="3"/>
            <a:r>
              <a:rPr lang="en-US"/>
              <a:t>Fourth level</a:t>
            </a:r>
          </a:p>
          <a:p>
            <a:pPr lvl="4"/>
            <a:r>
              <a:rPr lang="en-US"/>
              <a:t>Fifth level</a:t>
            </a:r>
          </a:p>
        </p:txBody>
      </p:sp>
      <p:sp>
        <p:nvSpPr>
          <p:cNvPr id="3" name="Content Placeholder 2">
            <a:extLst>
              <a:ext uri="{FF2B5EF4-FFF2-40B4-BE49-F238E27FC236}">
                <a16:creationId xmlns:a16="http://schemas.microsoft.com/office/drawing/2014/main" id="{A5D52F67-0920-82FA-69C8-E3F91BD62CAC}"/>
              </a:ext>
            </a:extLst>
          </p:cNvPr>
          <p:cNvSpPr>
            <a:spLocks noGrp="1"/>
          </p:cNvSpPr>
          <p:nvPr>
            <p:ph sz="half" idx="1"/>
          </p:nvPr>
        </p:nvSpPr>
        <p:spPr>
          <a:xfrm>
            <a:off x="838200" y="1825625"/>
            <a:ext cx="5181600" cy="4351338"/>
          </a:xfrm>
        </p:spPr>
        <p:txBody>
          <a:bodyPr/>
          <a:lstStyle/>
          <a:p>
            <a:pPr lvl="0"/>
            <a:r>
              <a:rPr lang="en-US"/>
              <a:t>Click to edit</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D3B10A83-E15E-BBB5-4FB7-388E82C7D48C}"/>
              </a:ext>
            </a:extLst>
          </p:cNvPr>
          <p:cNvSpPr>
            <a:spLocks noGrp="1"/>
          </p:cNvSpPr>
          <p:nvPr>
            <p:ph type="title" hasCustomPrompt="1"/>
          </p:nvPr>
        </p:nvSpPr>
        <p:spPr/>
        <p:txBody>
          <a:bodyPr/>
          <a:lstStyle/>
          <a:p>
            <a:r>
              <a:rPr lang="en-US"/>
              <a:t>Click to edit title (Roboto bold 32pt)</a:t>
            </a:r>
          </a:p>
        </p:txBody>
      </p:sp>
    </p:spTree>
    <p:extLst>
      <p:ext uri="{BB962C8B-B14F-4D97-AF65-F5344CB8AC3E}">
        <p14:creationId xmlns:p14="http://schemas.microsoft.com/office/powerpoint/2010/main" val="325246395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9" name="Slide Number Placeholder 8">
            <a:extLst>
              <a:ext uri="{FF2B5EF4-FFF2-40B4-BE49-F238E27FC236}">
                <a16:creationId xmlns:a16="http://schemas.microsoft.com/office/drawing/2014/main" id="{5A9151B5-5A05-B5FF-1565-8C299B84D543}"/>
              </a:ext>
              <a:ext uri="{C183D7F6-B498-43B3-948B-1728B52AA6E4}">
                <adec:decorative xmlns:adec="http://schemas.microsoft.com/office/drawing/2017/decorative" val="1"/>
              </a:ext>
            </a:extLst>
          </p:cNvPr>
          <p:cNvSpPr>
            <a:spLocks noGrp="1"/>
          </p:cNvSpPr>
          <p:nvPr>
            <p:ph type="sldNum" sz="quarter" idx="12"/>
          </p:nvPr>
        </p:nvSpPr>
        <p:spPr/>
        <p:txBody>
          <a:bodyPr/>
          <a:lstStyle/>
          <a:p>
            <a:fld id="{B3F0CCF6-7F1D-1243-94FE-BC32E4D380E0}" type="slidenum">
              <a:rPr lang="en-US" smtClean="0"/>
              <a:t>‹#›</a:t>
            </a:fld>
            <a:endParaRPr lang="en-US"/>
          </a:p>
        </p:txBody>
      </p:sp>
      <p:pic>
        <p:nvPicPr>
          <p:cNvPr id="14" name="Picture 13">
            <a:extLst>
              <a:ext uri="{FF2B5EF4-FFF2-40B4-BE49-F238E27FC236}">
                <a16:creationId xmlns:a16="http://schemas.microsoft.com/office/drawing/2014/main" id="{E3FE2B45-7BD3-67EE-B450-19D3B3A4F12C}"/>
              </a:ext>
              <a:ext uri="{C183D7F6-B498-43B3-948B-1728B52AA6E4}">
                <adec:decorative xmlns:adec="http://schemas.microsoft.com/office/drawing/2017/decorative" val="0"/>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407645" y="2586868"/>
            <a:ext cx="5757341" cy="1870831"/>
          </a:xfrm>
          <a:prstGeom prst="rect">
            <a:avLst/>
          </a:prstGeom>
        </p:spPr>
      </p:pic>
      <p:pic>
        <p:nvPicPr>
          <p:cNvPr id="11" name="Picture 10">
            <a:extLst>
              <a:ext uri="{FF2B5EF4-FFF2-40B4-BE49-F238E27FC236}">
                <a16:creationId xmlns:a16="http://schemas.microsoft.com/office/drawing/2014/main" id="{043E9DCA-926A-E0E2-B1FE-074B388E0EF3}"/>
              </a:ext>
              <a:ext uri="{C183D7F6-B498-43B3-948B-1728B52AA6E4}">
                <adec:decorative xmlns:adec="http://schemas.microsoft.com/office/drawing/2017/decorative" val="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36612" y="2266535"/>
            <a:ext cx="4354696" cy="2832011"/>
          </a:xfrm>
          <a:prstGeom prst="rect">
            <a:avLst/>
          </a:prstGeom>
        </p:spPr>
      </p:pic>
      <p:sp>
        <p:nvSpPr>
          <p:cNvPr id="13" name="Picture Placeholder 12">
            <a:extLst>
              <a:ext uri="{FF2B5EF4-FFF2-40B4-BE49-F238E27FC236}">
                <a16:creationId xmlns:a16="http://schemas.microsoft.com/office/drawing/2014/main" id="{2B66F132-9159-1D2D-5AF9-82DA8A9ED2F9}"/>
              </a:ext>
            </a:extLst>
          </p:cNvPr>
          <p:cNvSpPr>
            <a:spLocks noGrp="1"/>
          </p:cNvSpPr>
          <p:nvPr>
            <p:ph type="pic" sz="quarter" idx="13"/>
          </p:nvPr>
        </p:nvSpPr>
        <p:spPr>
          <a:xfrm>
            <a:off x="1464590" y="2451940"/>
            <a:ext cx="3099661" cy="1703599"/>
          </a:xfrm>
        </p:spPr>
        <p:txBody>
          <a:bodyPr/>
          <a:lstStyle>
            <a:lvl1pPr marL="0" indent="0">
              <a:buNone/>
              <a:defRPr>
                <a:solidFill>
                  <a:schemeClr val="bg1"/>
                </a:solidFill>
              </a:defRPr>
            </a:lvl1pPr>
          </a:lstStyle>
          <a:p>
            <a:endParaRPr lang="en-US"/>
          </a:p>
          <a:p>
            <a:r>
              <a:rPr lang="en-US"/>
              <a:t>Click to add image</a:t>
            </a:r>
          </a:p>
        </p:txBody>
      </p:sp>
      <p:sp>
        <p:nvSpPr>
          <p:cNvPr id="6" name="Content Placeholder 5">
            <a:extLst>
              <a:ext uri="{FF2B5EF4-FFF2-40B4-BE49-F238E27FC236}">
                <a16:creationId xmlns:a16="http://schemas.microsoft.com/office/drawing/2014/main" id="{B4A70294-3AE7-A8DA-89DA-0BAC43BA7A9A}"/>
              </a:ext>
            </a:extLst>
          </p:cNvPr>
          <p:cNvSpPr>
            <a:spLocks noGrp="1"/>
          </p:cNvSpPr>
          <p:nvPr>
            <p:ph sz="quarter" idx="4"/>
          </p:nvPr>
        </p:nvSpPr>
        <p:spPr>
          <a:xfrm>
            <a:off x="6299200" y="1371600"/>
            <a:ext cx="5183188" cy="4818063"/>
          </a:xfrm>
        </p:spPr>
        <p:txBody>
          <a:bodyPr/>
          <a:lstStyle>
            <a:lvl1pPr marL="0" indent="0">
              <a:buNone/>
              <a:defRPr sz="1800" b="0"/>
            </a:lvl1pPr>
          </a:lstStyle>
          <a:p>
            <a:pPr lvl="0"/>
            <a:r>
              <a:rPr lang="en-US"/>
              <a:t>Click to edit</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807B4467-A43E-2A64-6932-7F5D98F44E3E}"/>
              </a:ext>
            </a:extLst>
          </p:cNvPr>
          <p:cNvSpPr>
            <a:spLocks noGrp="1"/>
          </p:cNvSpPr>
          <p:nvPr>
            <p:ph type="title" hasCustomPrompt="1"/>
          </p:nvPr>
        </p:nvSpPr>
        <p:spPr>
          <a:xfrm>
            <a:off x="839788" y="390525"/>
            <a:ext cx="10515600" cy="676275"/>
          </a:xfrm>
        </p:spPr>
        <p:txBody>
          <a:bodyPr/>
          <a:lstStyle/>
          <a:p>
            <a:r>
              <a:rPr lang="en-US"/>
              <a:t>Click to edit title (Roboto bold 32pt)</a:t>
            </a:r>
          </a:p>
        </p:txBody>
      </p:sp>
    </p:spTree>
    <p:extLst>
      <p:ext uri="{BB962C8B-B14F-4D97-AF65-F5344CB8AC3E}">
        <p14:creationId xmlns:p14="http://schemas.microsoft.com/office/powerpoint/2010/main" val="214453371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title slide">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04CDC81-48DC-F07A-5913-D00B99806E75}"/>
              </a:ext>
            </a:extLst>
          </p:cNvPr>
          <p:cNvSpPr>
            <a:spLocks noGrp="1"/>
          </p:cNvSpPr>
          <p:nvPr>
            <p:ph type="body" idx="1" hasCustomPrompt="1"/>
          </p:nvPr>
        </p:nvSpPr>
        <p:spPr>
          <a:xfrm>
            <a:off x="658246" y="3293144"/>
            <a:ext cx="6430341" cy="766660"/>
          </a:xfrm>
        </p:spPr>
        <p:txBody>
          <a:bodyPr/>
          <a:lstStyle>
            <a:lvl1pPr marL="0" indent="0">
              <a:buNone/>
              <a:defRPr sz="3200">
                <a:solidFill>
                  <a:schemeClr val="accent3"/>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subtitle</a:t>
            </a:r>
          </a:p>
        </p:txBody>
      </p:sp>
      <p:sp>
        <p:nvSpPr>
          <p:cNvPr id="2" name="Title 1">
            <a:extLst>
              <a:ext uri="{FF2B5EF4-FFF2-40B4-BE49-F238E27FC236}">
                <a16:creationId xmlns:a16="http://schemas.microsoft.com/office/drawing/2014/main" id="{88AFA0A6-8FED-CD4D-EA53-3C2F410DBFEB}"/>
              </a:ext>
            </a:extLst>
          </p:cNvPr>
          <p:cNvSpPr>
            <a:spLocks noGrp="1"/>
          </p:cNvSpPr>
          <p:nvPr>
            <p:ph type="title" hasCustomPrompt="1"/>
          </p:nvPr>
        </p:nvSpPr>
        <p:spPr>
          <a:xfrm>
            <a:off x="658246" y="1713340"/>
            <a:ext cx="6430341" cy="1302440"/>
          </a:xfrm>
        </p:spPr>
        <p:txBody>
          <a:bodyPr anchor="b"/>
          <a:lstStyle>
            <a:lvl1pPr>
              <a:defRPr sz="6000"/>
            </a:lvl1pPr>
          </a:lstStyle>
          <a:p>
            <a:r>
              <a:rPr lang="en-US"/>
              <a:t>Click to edit section title</a:t>
            </a:r>
          </a:p>
        </p:txBody>
      </p:sp>
    </p:spTree>
    <p:extLst>
      <p:ext uri="{BB962C8B-B14F-4D97-AF65-F5344CB8AC3E}">
        <p14:creationId xmlns:p14="http://schemas.microsoft.com/office/powerpoint/2010/main" val="30179558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9D51D420-3C59-0BDA-A7DE-CF5DF409DE36}"/>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48768" y="-49377"/>
            <a:ext cx="12289536" cy="6956754"/>
          </a:xfrm>
          <a:prstGeom prst="rect">
            <a:avLst/>
          </a:prstGeom>
        </p:spPr>
      </p:pic>
      <p:sp>
        <p:nvSpPr>
          <p:cNvPr id="2" name="Title 1">
            <a:extLst>
              <a:ext uri="{FF2B5EF4-FFF2-40B4-BE49-F238E27FC236}">
                <a16:creationId xmlns:a16="http://schemas.microsoft.com/office/drawing/2014/main" id="{DA9A7186-6AA2-85AA-788C-FDD3EF3197D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73A87F7-B7EF-DA53-45E8-5CD94D39DB8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8" name="Rectangle 7">
            <a:extLst>
              <a:ext uri="{FF2B5EF4-FFF2-40B4-BE49-F238E27FC236}">
                <a16:creationId xmlns:a16="http://schemas.microsoft.com/office/drawing/2014/main" id="{5AD50CF7-9777-C149-D97A-123AD8CF4C98}"/>
              </a:ext>
            </a:extLst>
          </p:cNvPr>
          <p:cNvSpPr/>
          <p:nvPr userDrawn="1"/>
        </p:nvSpPr>
        <p:spPr>
          <a:xfrm>
            <a:off x="412505" y="402843"/>
            <a:ext cx="11366989" cy="59019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3216897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Section title slide_2">
    <p:bg>
      <p:bgPr>
        <a:blipFill dpi="0" rotWithShape="1">
          <a:blip r:embed="rId2" cstate="print">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637DE3B-B838-449A-DF0E-770C6DF8B311}"/>
              </a:ext>
              <a:ext uri="{C183D7F6-B498-43B3-948B-1728B52AA6E4}">
                <adec:decorative xmlns:adec="http://schemas.microsoft.com/office/drawing/2017/decorative" val="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74192" y="1430963"/>
            <a:ext cx="5538953" cy="3602175"/>
          </a:xfrm>
          <a:prstGeom prst="rect">
            <a:avLst/>
          </a:prstGeom>
        </p:spPr>
      </p:pic>
      <p:sp>
        <p:nvSpPr>
          <p:cNvPr id="5" name="Picture Placeholder 12">
            <a:extLst>
              <a:ext uri="{FF2B5EF4-FFF2-40B4-BE49-F238E27FC236}">
                <a16:creationId xmlns:a16="http://schemas.microsoft.com/office/drawing/2014/main" id="{D00FA05A-DE68-6FD2-B587-66AD6E7FB0AC}"/>
              </a:ext>
            </a:extLst>
          </p:cNvPr>
          <p:cNvSpPr>
            <a:spLocks noGrp="1"/>
          </p:cNvSpPr>
          <p:nvPr>
            <p:ph type="pic" sz="quarter" idx="13"/>
          </p:nvPr>
        </p:nvSpPr>
        <p:spPr>
          <a:xfrm>
            <a:off x="974864" y="1653701"/>
            <a:ext cx="3942613" cy="2178997"/>
          </a:xfrm>
        </p:spPr>
        <p:txBody>
          <a:bodyPr/>
          <a:lstStyle>
            <a:lvl1pPr marL="0" indent="0">
              <a:buNone/>
              <a:defRPr>
                <a:solidFill>
                  <a:schemeClr val="bg1"/>
                </a:solidFill>
              </a:defRPr>
            </a:lvl1pPr>
          </a:lstStyle>
          <a:p>
            <a:endParaRPr lang="en-US"/>
          </a:p>
          <a:p>
            <a:r>
              <a:rPr lang="en-US"/>
              <a:t>Click to add image</a:t>
            </a:r>
          </a:p>
        </p:txBody>
      </p:sp>
      <p:sp>
        <p:nvSpPr>
          <p:cNvPr id="3" name="Text Placeholder 2">
            <a:extLst>
              <a:ext uri="{FF2B5EF4-FFF2-40B4-BE49-F238E27FC236}">
                <a16:creationId xmlns:a16="http://schemas.microsoft.com/office/drawing/2014/main" id="{804CDC81-48DC-F07A-5913-D00B99806E75}"/>
              </a:ext>
            </a:extLst>
          </p:cNvPr>
          <p:cNvSpPr>
            <a:spLocks noGrp="1"/>
          </p:cNvSpPr>
          <p:nvPr>
            <p:ph type="body" idx="1" hasCustomPrompt="1"/>
          </p:nvPr>
        </p:nvSpPr>
        <p:spPr>
          <a:xfrm>
            <a:off x="6448098" y="3832698"/>
            <a:ext cx="5538952" cy="766660"/>
          </a:xfrm>
        </p:spPr>
        <p:txBody>
          <a:bodyPr/>
          <a:lstStyle>
            <a:lvl1pPr marL="0" indent="0">
              <a:buNone/>
              <a:defRPr sz="3200">
                <a:solidFill>
                  <a:schemeClr val="accent3"/>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subtitle</a:t>
            </a:r>
          </a:p>
        </p:txBody>
      </p:sp>
      <p:sp>
        <p:nvSpPr>
          <p:cNvPr id="2" name="Title 1">
            <a:extLst>
              <a:ext uri="{FF2B5EF4-FFF2-40B4-BE49-F238E27FC236}">
                <a16:creationId xmlns:a16="http://schemas.microsoft.com/office/drawing/2014/main" id="{88AFA0A6-8FED-CD4D-EA53-3C2F410DBFEB}"/>
              </a:ext>
            </a:extLst>
          </p:cNvPr>
          <p:cNvSpPr>
            <a:spLocks noGrp="1"/>
          </p:cNvSpPr>
          <p:nvPr>
            <p:ph type="title" hasCustomPrompt="1"/>
          </p:nvPr>
        </p:nvSpPr>
        <p:spPr>
          <a:xfrm>
            <a:off x="6448097" y="2530258"/>
            <a:ext cx="5743903" cy="1302440"/>
          </a:xfrm>
        </p:spPr>
        <p:txBody>
          <a:bodyPr anchor="b"/>
          <a:lstStyle>
            <a:lvl1pPr>
              <a:defRPr sz="6000"/>
            </a:lvl1pPr>
          </a:lstStyle>
          <a:p>
            <a:r>
              <a:rPr lang="en-US"/>
              <a:t>Click to edit section title</a:t>
            </a:r>
          </a:p>
        </p:txBody>
      </p:sp>
    </p:spTree>
    <p:extLst>
      <p:ext uri="{BB962C8B-B14F-4D97-AF65-F5344CB8AC3E}">
        <p14:creationId xmlns:p14="http://schemas.microsoft.com/office/powerpoint/2010/main" val="240392569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Content with graphic slide">
    <p:bg>
      <p:bgPr>
        <a:blipFill dpi="0" rotWithShape="1">
          <a:blip r:embed="rId2" cstate="print">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08152D46-AB9F-9340-05A5-4FC34B3915B3}"/>
              </a:ext>
              <a:ext uri="{C183D7F6-B498-43B3-948B-1728B52AA6E4}">
                <adec:decorative xmlns:adec="http://schemas.microsoft.com/office/drawing/2017/decorative" val="1"/>
              </a:ext>
            </a:extLst>
          </p:cNvPr>
          <p:cNvSpPr>
            <a:spLocks noGrp="1"/>
          </p:cNvSpPr>
          <p:nvPr>
            <p:ph type="sldNum" sz="quarter" idx="12"/>
          </p:nvPr>
        </p:nvSpPr>
        <p:spPr>
          <a:xfrm>
            <a:off x="8968409" y="6356350"/>
            <a:ext cx="2067891" cy="365125"/>
          </a:xfrm>
        </p:spPr>
        <p:txBody>
          <a:bodyPr/>
          <a:lstStyle>
            <a:lvl1pPr>
              <a:defRPr>
                <a:solidFill>
                  <a:schemeClr val="tx1"/>
                </a:solidFill>
              </a:defRPr>
            </a:lvl1pPr>
          </a:lstStyle>
          <a:p>
            <a:fld id="{B3F0CCF6-7F1D-1243-94FE-BC32E4D380E0}" type="slidenum">
              <a:rPr lang="en-US" smtClean="0"/>
              <a:pPr/>
              <a:t>‹#›</a:t>
            </a:fld>
            <a:endParaRPr lang="en-US"/>
          </a:p>
        </p:txBody>
      </p:sp>
      <p:sp>
        <p:nvSpPr>
          <p:cNvPr id="5" name="Picture Placeholder 4">
            <a:extLst>
              <a:ext uri="{FF2B5EF4-FFF2-40B4-BE49-F238E27FC236}">
                <a16:creationId xmlns:a16="http://schemas.microsoft.com/office/drawing/2014/main" id="{B28E1826-FAC0-99BA-7B94-F70B55D1BB2C}"/>
              </a:ext>
            </a:extLst>
          </p:cNvPr>
          <p:cNvSpPr>
            <a:spLocks noGrp="1"/>
          </p:cNvSpPr>
          <p:nvPr>
            <p:ph type="pic" sz="quarter" idx="13"/>
          </p:nvPr>
        </p:nvSpPr>
        <p:spPr>
          <a:xfrm>
            <a:off x="6692900" y="990600"/>
            <a:ext cx="4902200" cy="5186363"/>
          </a:xfrm>
        </p:spPr>
        <p:txBody>
          <a:bodyPr/>
          <a:lstStyle/>
          <a:p>
            <a:endParaRPr lang="en-US"/>
          </a:p>
        </p:txBody>
      </p:sp>
      <p:sp>
        <p:nvSpPr>
          <p:cNvPr id="3" name="Content Placeholder 2">
            <a:extLst>
              <a:ext uri="{FF2B5EF4-FFF2-40B4-BE49-F238E27FC236}">
                <a16:creationId xmlns:a16="http://schemas.microsoft.com/office/drawing/2014/main" id="{BB0E0916-72CF-2812-8CA2-C084C9018240}"/>
              </a:ext>
            </a:extLst>
          </p:cNvPr>
          <p:cNvSpPr>
            <a:spLocks noGrp="1"/>
          </p:cNvSpPr>
          <p:nvPr>
            <p:ph idx="1" hasCustomPrompt="1"/>
          </p:nvPr>
        </p:nvSpPr>
        <p:spPr>
          <a:xfrm>
            <a:off x="838200" y="990600"/>
            <a:ext cx="5524500" cy="5186363"/>
          </a:xfrm>
        </p:spPr>
        <p:txBody>
          <a:bodyPr/>
          <a:lstStyle/>
          <a:p>
            <a:pPr lvl="0"/>
            <a:r>
              <a:rPr lang="en-US"/>
              <a:t>Click to edit text (Roboto bold 20pt)</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EB8DB463-FF1B-9499-74B7-0F590EEDAE13}"/>
              </a:ext>
            </a:extLst>
          </p:cNvPr>
          <p:cNvSpPr>
            <a:spLocks noGrp="1"/>
          </p:cNvSpPr>
          <p:nvPr>
            <p:ph type="title" hasCustomPrompt="1"/>
          </p:nvPr>
        </p:nvSpPr>
        <p:spPr>
          <a:xfrm>
            <a:off x="838200" y="142601"/>
            <a:ext cx="10515600" cy="543200"/>
          </a:xfrm>
        </p:spPr>
        <p:txBody>
          <a:bodyPr/>
          <a:lstStyle/>
          <a:p>
            <a:r>
              <a:rPr lang="en-US"/>
              <a:t>Click to edit title (Roboto bold 32pt)</a:t>
            </a:r>
          </a:p>
        </p:txBody>
      </p:sp>
    </p:spTree>
    <p:extLst>
      <p:ext uri="{BB962C8B-B14F-4D97-AF65-F5344CB8AC3E}">
        <p14:creationId xmlns:p14="http://schemas.microsoft.com/office/powerpoint/2010/main" val="396400229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Graph slide">
    <p:bg>
      <p:bgPr>
        <a:blipFill dpi="0" rotWithShape="1">
          <a:blip r:embed="rId2" cstate="print">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08152D46-AB9F-9340-05A5-4FC34B3915B3}"/>
              </a:ext>
              <a:ext uri="{C183D7F6-B498-43B3-948B-1728B52AA6E4}">
                <adec:decorative xmlns:adec="http://schemas.microsoft.com/office/drawing/2017/decorative" val="1"/>
              </a:ext>
            </a:extLst>
          </p:cNvPr>
          <p:cNvSpPr>
            <a:spLocks noGrp="1"/>
          </p:cNvSpPr>
          <p:nvPr>
            <p:ph type="sldNum" sz="quarter" idx="12"/>
          </p:nvPr>
        </p:nvSpPr>
        <p:spPr>
          <a:xfrm>
            <a:off x="8968409" y="6356350"/>
            <a:ext cx="2067891" cy="365125"/>
          </a:xfrm>
        </p:spPr>
        <p:txBody>
          <a:bodyPr/>
          <a:lstStyle>
            <a:lvl1pPr>
              <a:defRPr>
                <a:solidFill>
                  <a:schemeClr val="tx1"/>
                </a:solidFill>
              </a:defRPr>
            </a:lvl1pPr>
          </a:lstStyle>
          <a:p>
            <a:fld id="{B3F0CCF6-7F1D-1243-94FE-BC32E4D380E0}" type="slidenum">
              <a:rPr lang="en-US" smtClean="0"/>
              <a:pPr/>
              <a:t>‹#›</a:t>
            </a:fld>
            <a:endParaRPr lang="en-US"/>
          </a:p>
        </p:txBody>
      </p:sp>
      <p:sp>
        <p:nvSpPr>
          <p:cNvPr id="3" name="Content Placeholder 2">
            <a:extLst>
              <a:ext uri="{FF2B5EF4-FFF2-40B4-BE49-F238E27FC236}">
                <a16:creationId xmlns:a16="http://schemas.microsoft.com/office/drawing/2014/main" id="{BB0E0916-72CF-2812-8CA2-C084C9018240}"/>
              </a:ext>
            </a:extLst>
          </p:cNvPr>
          <p:cNvSpPr>
            <a:spLocks noGrp="1"/>
          </p:cNvSpPr>
          <p:nvPr>
            <p:ph idx="1" hasCustomPrompt="1"/>
          </p:nvPr>
        </p:nvSpPr>
        <p:spPr>
          <a:xfrm>
            <a:off x="768350" y="4927599"/>
            <a:ext cx="10655300" cy="1236663"/>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text (Roboto bold 20pt)</a:t>
            </a:r>
          </a:p>
          <a:p>
            <a:pPr lvl="1"/>
            <a:r>
              <a:rPr lang="en-US"/>
              <a:t>Second level</a:t>
            </a:r>
          </a:p>
        </p:txBody>
      </p:sp>
      <p:sp>
        <p:nvSpPr>
          <p:cNvPr id="7" name="Chart Placeholder 6">
            <a:extLst>
              <a:ext uri="{FF2B5EF4-FFF2-40B4-BE49-F238E27FC236}">
                <a16:creationId xmlns:a16="http://schemas.microsoft.com/office/drawing/2014/main" id="{02783DDD-4449-2A5D-39B9-46DFF59A18DC}"/>
              </a:ext>
            </a:extLst>
          </p:cNvPr>
          <p:cNvSpPr>
            <a:spLocks noGrp="1"/>
          </p:cNvSpPr>
          <p:nvPr>
            <p:ph type="chart" sz="quarter" idx="13" hasCustomPrompt="1"/>
          </p:nvPr>
        </p:nvSpPr>
        <p:spPr>
          <a:xfrm>
            <a:off x="679450" y="927100"/>
            <a:ext cx="10744200" cy="3808411"/>
          </a:xfrm>
        </p:spPr>
        <p:txBody>
          <a:bodyPr/>
          <a:lstStyle>
            <a:lvl1pPr marL="0" indent="0">
              <a:buNone/>
              <a:defRPr/>
            </a:lvl1pPr>
          </a:lstStyle>
          <a:p>
            <a:pPr marL="0" marR="0" lvl="0" indent="0" algn="l" defTabSz="914400" rtl="0" eaLnBrk="1" fontAlgn="auto" latinLnBrk="0" hangingPunct="1">
              <a:lnSpc>
                <a:spcPct val="90000"/>
              </a:lnSpc>
              <a:spcBef>
                <a:spcPts val="1000"/>
              </a:spcBef>
              <a:spcAft>
                <a:spcPts val="0"/>
              </a:spcAft>
              <a:buClr>
                <a:schemeClr val="accent3"/>
              </a:buClr>
              <a:buSzTx/>
              <a:buFont typeface="Wingdings" pitchFamily="2" charset="2"/>
              <a:buNone/>
              <a:tabLst/>
              <a:defRPr/>
            </a:pPr>
            <a:r>
              <a:rPr lang="en-US"/>
              <a:t>Click to add graph</a:t>
            </a:r>
          </a:p>
          <a:p>
            <a:endParaRPr lang="en-US"/>
          </a:p>
        </p:txBody>
      </p:sp>
      <p:sp>
        <p:nvSpPr>
          <p:cNvPr id="2" name="Title 1">
            <a:extLst>
              <a:ext uri="{FF2B5EF4-FFF2-40B4-BE49-F238E27FC236}">
                <a16:creationId xmlns:a16="http://schemas.microsoft.com/office/drawing/2014/main" id="{EB8DB463-FF1B-9499-74B7-0F590EEDAE13}"/>
              </a:ext>
            </a:extLst>
          </p:cNvPr>
          <p:cNvSpPr>
            <a:spLocks noGrp="1"/>
          </p:cNvSpPr>
          <p:nvPr>
            <p:ph type="title" hasCustomPrompt="1"/>
          </p:nvPr>
        </p:nvSpPr>
        <p:spPr>
          <a:xfrm>
            <a:off x="838200" y="91801"/>
            <a:ext cx="10515600" cy="644800"/>
          </a:xfrm>
        </p:spPr>
        <p:txBody>
          <a:bodyPr/>
          <a:lstStyle/>
          <a:p>
            <a:r>
              <a:rPr lang="en-US"/>
              <a:t>Click to edit title (Roboto bold 32 pt)</a:t>
            </a:r>
          </a:p>
        </p:txBody>
      </p:sp>
    </p:spTree>
    <p:extLst>
      <p:ext uri="{BB962C8B-B14F-4D97-AF65-F5344CB8AC3E}">
        <p14:creationId xmlns:p14="http://schemas.microsoft.com/office/powerpoint/2010/main" val="295808904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able slide">
    <p:bg>
      <p:bgPr>
        <a:blipFill dpi="0" rotWithShape="1">
          <a:blip r:embed="rId2" cstate="print">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08152D46-AB9F-9340-05A5-4FC34B3915B3}"/>
              </a:ext>
              <a:ext uri="{C183D7F6-B498-43B3-948B-1728B52AA6E4}">
                <adec:decorative xmlns:adec="http://schemas.microsoft.com/office/drawing/2017/decorative" val="1"/>
              </a:ext>
            </a:extLst>
          </p:cNvPr>
          <p:cNvSpPr>
            <a:spLocks noGrp="1"/>
          </p:cNvSpPr>
          <p:nvPr>
            <p:ph type="sldNum" sz="quarter" idx="12"/>
          </p:nvPr>
        </p:nvSpPr>
        <p:spPr>
          <a:xfrm>
            <a:off x="8968409" y="6356350"/>
            <a:ext cx="2067891" cy="365125"/>
          </a:xfrm>
        </p:spPr>
        <p:txBody>
          <a:bodyPr/>
          <a:lstStyle>
            <a:lvl1pPr>
              <a:defRPr>
                <a:solidFill>
                  <a:schemeClr val="tx1"/>
                </a:solidFill>
              </a:defRPr>
            </a:lvl1pPr>
          </a:lstStyle>
          <a:p>
            <a:fld id="{B3F0CCF6-7F1D-1243-94FE-BC32E4D380E0}" type="slidenum">
              <a:rPr lang="en-US" smtClean="0"/>
              <a:pPr/>
              <a:t>‹#›</a:t>
            </a:fld>
            <a:endParaRPr lang="en-US"/>
          </a:p>
        </p:txBody>
      </p:sp>
      <p:sp>
        <p:nvSpPr>
          <p:cNvPr id="3" name="Content Placeholder 2">
            <a:extLst>
              <a:ext uri="{FF2B5EF4-FFF2-40B4-BE49-F238E27FC236}">
                <a16:creationId xmlns:a16="http://schemas.microsoft.com/office/drawing/2014/main" id="{BB0E0916-72CF-2812-8CA2-C084C9018240}"/>
              </a:ext>
            </a:extLst>
          </p:cNvPr>
          <p:cNvSpPr>
            <a:spLocks noGrp="1"/>
          </p:cNvSpPr>
          <p:nvPr>
            <p:ph idx="1" hasCustomPrompt="1"/>
          </p:nvPr>
        </p:nvSpPr>
        <p:spPr>
          <a:xfrm>
            <a:off x="768350" y="4927599"/>
            <a:ext cx="10655300" cy="1236663"/>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text (Roboto bold 20pt)</a:t>
            </a:r>
          </a:p>
          <a:p>
            <a:pPr lvl="1"/>
            <a:r>
              <a:rPr lang="en-US"/>
              <a:t>Second level</a:t>
            </a:r>
          </a:p>
        </p:txBody>
      </p:sp>
      <p:sp>
        <p:nvSpPr>
          <p:cNvPr id="5" name="Table Placeholder 4">
            <a:extLst>
              <a:ext uri="{FF2B5EF4-FFF2-40B4-BE49-F238E27FC236}">
                <a16:creationId xmlns:a16="http://schemas.microsoft.com/office/drawing/2014/main" id="{FE5FEA26-BB9C-4F4A-9654-401BF8D58208}"/>
              </a:ext>
            </a:extLst>
          </p:cNvPr>
          <p:cNvSpPr>
            <a:spLocks noGrp="1"/>
          </p:cNvSpPr>
          <p:nvPr>
            <p:ph type="tbl" sz="quarter" idx="13" hasCustomPrompt="1"/>
          </p:nvPr>
        </p:nvSpPr>
        <p:spPr>
          <a:xfrm>
            <a:off x="546100" y="838200"/>
            <a:ext cx="11036300" cy="3835400"/>
          </a:xfrm>
        </p:spPr>
        <p:txBody>
          <a:bodyPr/>
          <a:lstStyle>
            <a:lvl1pPr marL="0" indent="0">
              <a:buNone/>
              <a:defRPr/>
            </a:lvl1pPr>
          </a:lstStyle>
          <a:p>
            <a:r>
              <a:rPr lang="en-US"/>
              <a:t>Click to add table</a:t>
            </a:r>
          </a:p>
        </p:txBody>
      </p:sp>
      <p:sp>
        <p:nvSpPr>
          <p:cNvPr id="2" name="Title 1">
            <a:extLst>
              <a:ext uri="{FF2B5EF4-FFF2-40B4-BE49-F238E27FC236}">
                <a16:creationId xmlns:a16="http://schemas.microsoft.com/office/drawing/2014/main" id="{EB8DB463-FF1B-9499-74B7-0F590EEDAE13}"/>
              </a:ext>
            </a:extLst>
          </p:cNvPr>
          <p:cNvSpPr>
            <a:spLocks noGrp="1"/>
          </p:cNvSpPr>
          <p:nvPr>
            <p:ph type="title" hasCustomPrompt="1"/>
          </p:nvPr>
        </p:nvSpPr>
        <p:spPr>
          <a:xfrm>
            <a:off x="838200" y="91801"/>
            <a:ext cx="10515600" cy="644800"/>
          </a:xfrm>
        </p:spPr>
        <p:txBody>
          <a:bodyPr/>
          <a:lstStyle/>
          <a:p>
            <a:r>
              <a:rPr lang="en-US"/>
              <a:t>Click to edit title (Roboto bold 32 pt)</a:t>
            </a:r>
          </a:p>
        </p:txBody>
      </p:sp>
    </p:spTree>
    <p:extLst>
      <p:ext uri="{BB962C8B-B14F-4D97-AF65-F5344CB8AC3E}">
        <p14:creationId xmlns:p14="http://schemas.microsoft.com/office/powerpoint/2010/main" val="379411064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Graph slide_2">
    <p:bg>
      <p:bgPr>
        <a:blipFill dpi="0" rotWithShape="1">
          <a:blip r:embed="rId2" cstate="print">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FC00D2C9-46DA-5495-EA64-D5FD83AF0B3B}"/>
              </a:ext>
              <a:ext uri="{C183D7F6-B498-43B3-948B-1728B52AA6E4}">
                <adec:decorative xmlns:adec="http://schemas.microsoft.com/office/drawing/2017/decorative" val="1"/>
              </a:ext>
            </a:extLst>
          </p:cNvPr>
          <p:cNvSpPr>
            <a:spLocks noGrp="1"/>
          </p:cNvSpPr>
          <p:nvPr>
            <p:ph type="sldNum" sz="quarter" idx="12"/>
          </p:nvPr>
        </p:nvSpPr>
        <p:spPr/>
        <p:txBody>
          <a:bodyPr/>
          <a:lstStyle/>
          <a:p>
            <a:fld id="{B3F0CCF6-7F1D-1243-94FE-BC32E4D380E0}" type="slidenum">
              <a:rPr lang="en-US" smtClean="0"/>
              <a:t>‹#›</a:t>
            </a:fld>
            <a:endParaRPr lang="en-US"/>
          </a:p>
        </p:txBody>
      </p:sp>
      <p:sp>
        <p:nvSpPr>
          <p:cNvPr id="7" name="Chart Placeholder 6">
            <a:extLst>
              <a:ext uri="{FF2B5EF4-FFF2-40B4-BE49-F238E27FC236}">
                <a16:creationId xmlns:a16="http://schemas.microsoft.com/office/drawing/2014/main" id="{A7E382E3-FC83-56A5-549F-6FA1D850464C}"/>
              </a:ext>
            </a:extLst>
          </p:cNvPr>
          <p:cNvSpPr>
            <a:spLocks noGrp="1"/>
          </p:cNvSpPr>
          <p:nvPr>
            <p:ph type="chart" sz="quarter" idx="13" hasCustomPrompt="1"/>
          </p:nvPr>
        </p:nvSpPr>
        <p:spPr>
          <a:xfrm>
            <a:off x="5533697" y="961697"/>
            <a:ext cx="6340803" cy="5007303"/>
          </a:xfrm>
        </p:spPr>
        <p:txBody>
          <a:bodyPr/>
          <a:lstStyle>
            <a:lvl1pPr marL="0" indent="0">
              <a:buNone/>
              <a:defRPr/>
            </a:lvl1pPr>
          </a:lstStyle>
          <a:p>
            <a:pPr marL="0" marR="0" lvl="0" indent="0" algn="l" defTabSz="914400" rtl="0" eaLnBrk="1" fontAlgn="auto" latinLnBrk="0" hangingPunct="1">
              <a:lnSpc>
                <a:spcPct val="90000"/>
              </a:lnSpc>
              <a:spcBef>
                <a:spcPts val="1000"/>
              </a:spcBef>
              <a:spcAft>
                <a:spcPts val="0"/>
              </a:spcAft>
              <a:buClr>
                <a:schemeClr val="accent3"/>
              </a:buClr>
              <a:buSzTx/>
              <a:buFont typeface="Wingdings" pitchFamily="2" charset="2"/>
              <a:buNone/>
              <a:tabLst/>
              <a:defRPr/>
            </a:pPr>
            <a:r>
              <a:rPr lang="en-US"/>
              <a:t>Click to add graph</a:t>
            </a:r>
          </a:p>
          <a:p>
            <a:endParaRPr lang="en-US"/>
          </a:p>
        </p:txBody>
      </p:sp>
      <p:sp>
        <p:nvSpPr>
          <p:cNvPr id="9" name="Text Placeholder 8">
            <a:extLst>
              <a:ext uri="{FF2B5EF4-FFF2-40B4-BE49-F238E27FC236}">
                <a16:creationId xmlns:a16="http://schemas.microsoft.com/office/drawing/2014/main" id="{92916E3E-2ACD-1A3D-3513-17225574DB4B}"/>
              </a:ext>
            </a:extLst>
          </p:cNvPr>
          <p:cNvSpPr>
            <a:spLocks noGrp="1"/>
          </p:cNvSpPr>
          <p:nvPr>
            <p:ph type="body" sz="quarter" idx="14"/>
          </p:nvPr>
        </p:nvSpPr>
        <p:spPr>
          <a:xfrm>
            <a:off x="317500" y="1784350"/>
            <a:ext cx="4826000" cy="3505200"/>
          </a:xfrm>
        </p:spPr>
        <p:txBody>
          <a:bodyPr/>
          <a:lstStyle>
            <a:lvl1pPr marL="0" indent="0">
              <a:buFontTx/>
              <a:buNone/>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8A013B94-9456-189F-2AF0-8478DF210AA8}"/>
              </a:ext>
            </a:extLst>
          </p:cNvPr>
          <p:cNvSpPr>
            <a:spLocks noGrp="1"/>
          </p:cNvSpPr>
          <p:nvPr>
            <p:ph type="title" hasCustomPrompt="1"/>
          </p:nvPr>
        </p:nvSpPr>
        <p:spPr>
          <a:xfrm>
            <a:off x="800100" y="191676"/>
            <a:ext cx="10515600" cy="581300"/>
          </a:xfrm>
        </p:spPr>
        <p:txBody>
          <a:bodyPr/>
          <a:lstStyle/>
          <a:p>
            <a:r>
              <a:rPr lang="en-US"/>
              <a:t>Click to edit title (32pt)</a:t>
            </a:r>
          </a:p>
        </p:txBody>
      </p:sp>
    </p:spTree>
    <p:extLst>
      <p:ext uri="{BB962C8B-B14F-4D97-AF65-F5344CB8AC3E}">
        <p14:creationId xmlns:p14="http://schemas.microsoft.com/office/powerpoint/2010/main" val="178663315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Graph slide_3">
    <p:bg>
      <p:bgPr>
        <a:blipFill dpi="0" rotWithShape="1">
          <a:blip r:embed="rId2" cstate="print">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FC00D2C9-46DA-5495-EA64-D5FD83AF0B3B}"/>
              </a:ext>
              <a:ext uri="{C183D7F6-B498-43B3-948B-1728B52AA6E4}">
                <adec:decorative xmlns:adec="http://schemas.microsoft.com/office/drawing/2017/decorative" val="1"/>
              </a:ext>
            </a:extLst>
          </p:cNvPr>
          <p:cNvSpPr>
            <a:spLocks noGrp="1"/>
          </p:cNvSpPr>
          <p:nvPr>
            <p:ph type="sldNum" sz="quarter" idx="12"/>
          </p:nvPr>
        </p:nvSpPr>
        <p:spPr/>
        <p:txBody>
          <a:bodyPr/>
          <a:lstStyle/>
          <a:p>
            <a:fld id="{B3F0CCF6-7F1D-1243-94FE-BC32E4D380E0}" type="slidenum">
              <a:rPr lang="en-US" smtClean="0"/>
              <a:t>‹#›</a:t>
            </a:fld>
            <a:endParaRPr lang="en-US"/>
          </a:p>
        </p:txBody>
      </p:sp>
      <p:sp>
        <p:nvSpPr>
          <p:cNvPr id="7" name="Chart Placeholder 6">
            <a:extLst>
              <a:ext uri="{FF2B5EF4-FFF2-40B4-BE49-F238E27FC236}">
                <a16:creationId xmlns:a16="http://schemas.microsoft.com/office/drawing/2014/main" id="{A7E382E3-FC83-56A5-549F-6FA1D850464C}"/>
              </a:ext>
            </a:extLst>
          </p:cNvPr>
          <p:cNvSpPr>
            <a:spLocks noGrp="1"/>
          </p:cNvSpPr>
          <p:nvPr>
            <p:ph type="chart" sz="quarter" idx="13" hasCustomPrompt="1"/>
          </p:nvPr>
        </p:nvSpPr>
        <p:spPr>
          <a:xfrm>
            <a:off x="217871" y="2391323"/>
            <a:ext cx="11680058" cy="3623221"/>
          </a:xfrm>
        </p:spPr>
        <p:txBody>
          <a:bodyPr/>
          <a:lstStyle>
            <a:lvl1pPr marL="0" indent="0">
              <a:buNone/>
              <a:defRPr/>
            </a:lvl1pPr>
          </a:lstStyle>
          <a:p>
            <a:r>
              <a:rPr lang="en-US"/>
              <a:t>Click to add graph</a:t>
            </a:r>
          </a:p>
        </p:txBody>
      </p:sp>
      <p:sp>
        <p:nvSpPr>
          <p:cNvPr id="9" name="Text Placeholder 8">
            <a:extLst>
              <a:ext uri="{FF2B5EF4-FFF2-40B4-BE49-F238E27FC236}">
                <a16:creationId xmlns:a16="http://schemas.microsoft.com/office/drawing/2014/main" id="{92916E3E-2ACD-1A3D-3513-17225574DB4B}"/>
              </a:ext>
            </a:extLst>
          </p:cNvPr>
          <p:cNvSpPr>
            <a:spLocks noGrp="1"/>
          </p:cNvSpPr>
          <p:nvPr>
            <p:ph type="body" sz="quarter" idx="14"/>
          </p:nvPr>
        </p:nvSpPr>
        <p:spPr>
          <a:xfrm>
            <a:off x="217871" y="983060"/>
            <a:ext cx="11680059" cy="1198179"/>
          </a:xfrm>
        </p:spPr>
        <p:txBody>
          <a:bodyPr/>
          <a:lstStyle>
            <a:lvl1pPr marL="0" indent="0">
              <a:buFontTx/>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a:p>
            <a:pPr lvl="1"/>
            <a:r>
              <a:rPr lang="en-US"/>
              <a:t>Second level</a:t>
            </a:r>
          </a:p>
        </p:txBody>
      </p:sp>
      <p:sp>
        <p:nvSpPr>
          <p:cNvPr id="2" name="Title 1">
            <a:extLst>
              <a:ext uri="{FF2B5EF4-FFF2-40B4-BE49-F238E27FC236}">
                <a16:creationId xmlns:a16="http://schemas.microsoft.com/office/drawing/2014/main" id="{8A013B94-9456-189F-2AF0-8478DF210AA8}"/>
              </a:ext>
            </a:extLst>
          </p:cNvPr>
          <p:cNvSpPr>
            <a:spLocks noGrp="1"/>
          </p:cNvSpPr>
          <p:nvPr>
            <p:ph type="title" hasCustomPrompt="1"/>
          </p:nvPr>
        </p:nvSpPr>
        <p:spPr>
          <a:xfrm>
            <a:off x="800100" y="191676"/>
            <a:ext cx="10515600" cy="581300"/>
          </a:xfrm>
        </p:spPr>
        <p:txBody>
          <a:bodyPr/>
          <a:lstStyle/>
          <a:p>
            <a:r>
              <a:rPr lang="en-US"/>
              <a:t>Click to edit title (32pt)</a:t>
            </a:r>
          </a:p>
        </p:txBody>
      </p:sp>
    </p:spTree>
    <p:extLst>
      <p:ext uri="{BB962C8B-B14F-4D97-AF65-F5344CB8AC3E}">
        <p14:creationId xmlns:p14="http://schemas.microsoft.com/office/powerpoint/2010/main" val="5048856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Video slide">
    <p:bg>
      <p:bgPr>
        <a:blipFill dpi="0" rotWithShape="1">
          <a:blip r:embed="rId2" cstate="print">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FC00D2C9-46DA-5495-EA64-D5FD83AF0B3B}"/>
              </a:ext>
              <a:ext uri="{C183D7F6-B498-43B3-948B-1728B52AA6E4}">
                <adec:decorative xmlns:adec="http://schemas.microsoft.com/office/drawing/2017/decorative" val="1"/>
              </a:ext>
            </a:extLst>
          </p:cNvPr>
          <p:cNvSpPr>
            <a:spLocks noGrp="1"/>
          </p:cNvSpPr>
          <p:nvPr>
            <p:ph type="sldNum" sz="quarter" idx="12"/>
          </p:nvPr>
        </p:nvSpPr>
        <p:spPr/>
        <p:txBody>
          <a:bodyPr/>
          <a:lstStyle/>
          <a:p>
            <a:fld id="{B3F0CCF6-7F1D-1243-94FE-BC32E4D380E0}" type="slidenum">
              <a:rPr lang="en-US" smtClean="0"/>
              <a:t>‹#›</a:t>
            </a:fld>
            <a:endParaRPr lang="en-US"/>
          </a:p>
        </p:txBody>
      </p:sp>
      <p:sp>
        <p:nvSpPr>
          <p:cNvPr id="6" name="Media Placeholder 5">
            <a:extLst>
              <a:ext uri="{FF2B5EF4-FFF2-40B4-BE49-F238E27FC236}">
                <a16:creationId xmlns:a16="http://schemas.microsoft.com/office/drawing/2014/main" id="{87C06896-3A17-3D8B-AE77-DFA4C31BD22F}"/>
              </a:ext>
            </a:extLst>
          </p:cNvPr>
          <p:cNvSpPr>
            <a:spLocks noGrp="1"/>
          </p:cNvSpPr>
          <p:nvPr>
            <p:ph type="media" sz="quarter" idx="13" hasCustomPrompt="1"/>
          </p:nvPr>
        </p:nvSpPr>
        <p:spPr>
          <a:xfrm>
            <a:off x="266700" y="1016000"/>
            <a:ext cx="11444288" cy="4876800"/>
          </a:xfrm>
        </p:spPr>
        <p:txBody>
          <a:bodyPr/>
          <a:lstStyle/>
          <a:p>
            <a:r>
              <a:rPr lang="en-US"/>
              <a:t>Click to add video</a:t>
            </a:r>
          </a:p>
        </p:txBody>
      </p:sp>
      <p:sp>
        <p:nvSpPr>
          <p:cNvPr id="2" name="Title 1">
            <a:extLst>
              <a:ext uri="{FF2B5EF4-FFF2-40B4-BE49-F238E27FC236}">
                <a16:creationId xmlns:a16="http://schemas.microsoft.com/office/drawing/2014/main" id="{8A013B94-9456-189F-2AF0-8478DF210AA8}"/>
              </a:ext>
            </a:extLst>
          </p:cNvPr>
          <p:cNvSpPr>
            <a:spLocks noGrp="1"/>
          </p:cNvSpPr>
          <p:nvPr>
            <p:ph type="title" hasCustomPrompt="1"/>
          </p:nvPr>
        </p:nvSpPr>
        <p:spPr>
          <a:xfrm>
            <a:off x="800100" y="191676"/>
            <a:ext cx="10515600" cy="581300"/>
          </a:xfrm>
        </p:spPr>
        <p:txBody>
          <a:bodyPr/>
          <a:lstStyle/>
          <a:p>
            <a:r>
              <a:rPr lang="en-US"/>
              <a:t>Click to edit title (32pt)</a:t>
            </a:r>
          </a:p>
        </p:txBody>
      </p:sp>
    </p:spTree>
    <p:extLst>
      <p:ext uri="{BB962C8B-B14F-4D97-AF65-F5344CB8AC3E}">
        <p14:creationId xmlns:p14="http://schemas.microsoft.com/office/powerpoint/2010/main" val="77067407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meline slide_1">
    <p:bg>
      <p:bgPr>
        <a:blipFill dpi="0" rotWithShape="1">
          <a:blip r:embed="rId2" cstate="print">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FC00D2C9-46DA-5495-EA64-D5FD83AF0B3B}"/>
              </a:ext>
              <a:ext uri="{C183D7F6-B498-43B3-948B-1728B52AA6E4}">
                <adec:decorative xmlns:adec="http://schemas.microsoft.com/office/drawing/2017/decorative" val="1"/>
              </a:ext>
            </a:extLst>
          </p:cNvPr>
          <p:cNvSpPr>
            <a:spLocks noGrp="1"/>
          </p:cNvSpPr>
          <p:nvPr>
            <p:ph type="sldNum" sz="quarter" idx="12"/>
          </p:nvPr>
        </p:nvSpPr>
        <p:spPr/>
        <p:txBody>
          <a:bodyPr/>
          <a:lstStyle/>
          <a:p>
            <a:fld id="{B3F0CCF6-7F1D-1243-94FE-BC32E4D380E0}" type="slidenum">
              <a:rPr lang="en-US" smtClean="0"/>
              <a:t>‹#›</a:t>
            </a:fld>
            <a:endParaRPr lang="en-US"/>
          </a:p>
        </p:txBody>
      </p:sp>
      <p:grpSp>
        <p:nvGrpSpPr>
          <p:cNvPr id="24" name="Group 23">
            <a:extLst>
              <a:ext uri="{FF2B5EF4-FFF2-40B4-BE49-F238E27FC236}">
                <a16:creationId xmlns:a16="http://schemas.microsoft.com/office/drawing/2014/main" id="{8FD3D5AD-D6D2-156B-9E27-DF1743367EEC}"/>
              </a:ext>
              <a:ext uri="{C183D7F6-B498-43B3-948B-1728B52AA6E4}">
                <adec:decorative xmlns:adec="http://schemas.microsoft.com/office/drawing/2017/decorative" val="1"/>
              </a:ext>
            </a:extLst>
          </p:cNvPr>
          <p:cNvGrpSpPr/>
          <p:nvPr userDrawn="1"/>
        </p:nvGrpSpPr>
        <p:grpSpPr>
          <a:xfrm>
            <a:off x="7761685" y="2962179"/>
            <a:ext cx="4597955" cy="382779"/>
            <a:chOff x="7761685" y="2962179"/>
            <a:chExt cx="4597955" cy="382779"/>
          </a:xfrm>
        </p:grpSpPr>
        <p:cxnSp>
          <p:nvCxnSpPr>
            <p:cNvPr id="4" name="Straight Connector 3">
              <a:extLst>
                <a:ext uri="{FF2B5EF4-FFF2-40B4-BE49-F238E27FC236}">
                  <a16:creationId xmlns:a16="http://schemas.microsoft.com/office/drawing/2014/main" id="{338B4107-3C12-CE1C-90DD-C8C7252FD2E9}"/>
                </a:ext>
              </a:extLst>
            </p:cNvPr>
            <p:cNvCxnSpPr>
              <a:cxnSpLocks/>
            </p:cNvCxnSpPr>
            <p:nvPr userDrawn="1"/>
          </p:nvCxnSpPr>
          <p:spPr>
            <a:xfrm>
              <a:off x="7985760" y="3153569"/>
              <a:ext cx="4373880" cy="0"/>
            </a:xfrm>
            <a:prstGeom prst="line">
              <a:avLst/>
            </a:prstGeom>
            <a:ln w="25400"/>
          </p:spPr>
          <p:style>
            <a:lnRef idx="2">
              <a:schemeClr val="accent1"/>
            </a:lnRef>
            <a:fillRef idx="0">
              <a:schemeClr val="accent1"/>
            </a:fillRef>
            <a:effectRef idx="1">
              <a:schemeClr val="accent1"/>
            </a:effectRef>
            <a:fontRef idx="minor">
              <a:schemeClr val="tx1"/>
            </a:fontRef>
          </p:style>
        </p:cxnSp>
        <p:sp>
          <p:nvSpPr>
            <p:cNvPr id="7" name="Oval 6">
              <a:extLst>
                <a:ext uri="{FF2B5EF4-FFF2-40B4-BE49-F238E27FC236}">
                  <a16:creationId xmlns:a16="http://schemas.microsoft.com/office/drawing/2014/main" id="{5BE7852F-88D3-A872-E460-2AC39312ACE7}"/>
                </a:ext>
              </a:extLst>
            </p:cNvPr>
            <p:cNvSpPr/>
            <p:nvPr userDrawn="1"/>
          </p:nvSpPr>
          <p:spPr>
            <a:xfrm>
              <a:off x="7761685" y="2962179"/>
              <a:ext cx="382779" cy="382779"/>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Text Placeholder 11">
            <a:extLst>
              <a:ext uri="{FF2B5EF4-FFF2-40B4-BE49-F238E27FC236}">
                <a16:creationId xmlns:a16="http://schemas.microsoft.com/office/drawing/2014/main" id="{CF586035-0C8D-B4FE-ECC0-1743E66EC7F0}"/>
              </a:ext>
            </a:extLst>
          </p:cNvPr>
          <p:cNvSpPr>
            <a:spLocks noGrp="1"/>
          </p:cNvSpPr>
          <p:nvPr>
            <p:ph type="body" sz="quarter" idx="13" hasCustomPrompt="1"/>
          </p:nvPr>
        </p:nvSpPr>
        <p:spPr>
          <a:xfrm>
            <a:off x="7764780" y="4241060"/>
            <a:ext cx="4010328" cy="1484486"/>
          </a:xfrm>
        </p:spPr>
        <p:txBody>
          <a:bodyPr/>
          <a:lstStyle>
            <a:lvl1pPr marL="0" indent="0">
              <a:buNone/>
              <a:defRPr sz="1800" b="0"/>
            </a:lvl1pPr>
            <a:lvl2pPr marL="457200" indent="0">
              <a:buNone/>
              <a:defRPr/>
            </a:lvl2pPr>
          </a:lstStyle>
          <a:p>
            <a:pPr lvl="0"/>
            <a:r>
              <a:rPr lang="en-US"/>
              <a:t>Edit date 1 information</a:t>
            </a:r>
          </a:p>
        </p:txBody>
      </p:sp>
      <p:sp>
        <p:nvSpPr>
          <p:cNvPr id="14" name="Text Placeholder 13">
            <a:extLst>
              <a:ext uri="{FF2B5EF4-FFF2-40B4-BE49-F238E27FC236}">
                <a16:creationId xmlns:a16="http://schemas.microsoft.com/office/drawing/2014/main" id="{EE3C72F4-7AC3-8820-AE3B-0BD2D2B76016}"/>
              </a:ext>
            </a:extLst>
          </p:cNvPr>
          <p:cNvSpPr>
            <a:spLocks noGrp="1"/>
          </p:cNvSpPr>
          <p:nvPr>
            <p:ph type="body" sz="quarter" idx="14" hasCustomPrompt="1"/>
          </p:nvPr>
        </p:nvSpPr>
        <p:spPr>
          <a:xfrm>
            <a:off x="7764781" y="3704431"/>
            <a:ext cx="2715610" cy="520700"/>
          </a:xfrm>
        </p:spPr>
        <p:txBody>
          <a:bodyPr/>
          <a:lstStyle>
            <a:lvl1pPr marL="0" indent="0">
              <a:buNone/>
              <a:defRPr/>
            </a:lvl1pPr>
          </a:lstStyle>
          <a:p>
            <a:pPr lvl="0"/>
            <a:r>
              <a:rPr lang="en-US"/>
              <a:t>Edit date 1 title</a:t>
            </a:r>
          </a:p>
        </p:txBody>
      </p:sp>
      <p:sp>
        <p:nvSpPr>
          <p:cNvPr id="23" name="Text Placeholder 22">
            <a:extLst>
              <a:ext uri="{FF2B5EF4-FFF2-40B4-BE49-F238E27FC236}">
                <a16:creationId xmlns:a16="http://schemas.microsoft.com/office/drawing/2014/main" id="{4E362274-6BF9-FFAE-0625-EB1ECDD9B651}"/>
              </a:ext>
            </a:extLst>
          </p:cNvPr>
          <p:cNvSpPr>
            <a:spLocks noGrp="1"/>
          </p:cNvSpPr>
          <p:nvPr>
            <p:ph type="body" sz="quarter" idx="15" hasCustomPrompt="1"/>
          </p:nvPr>
        </p:nvSpPr>
        <p:spPr>
          <a:xfrm>
            <a:off x="416892" y="1450974"/>
            <a:ext cx="6157912" cy="4506913"/>
          </a:xfrm>
        </p:spPr>
        <p:txBody>
          <a:bodyPr/>
          <a:lstStyle>
            <a:lvl1pPr marL="0" indent="0">
              <a:buNone/>
              <a:defRPr>
                <a:solidFill>
                  <a:schemeClr val="tx1"/>
                </a:solidFill>
              </a:defRPr>
            </a:lvl1pPr>
            <a:lvl2pPr marL="457200" indent="0">
              <a:buNone/>
              <a:defRPr/>
            </a:lvl2pPr>
          </a:lstStyle>
          <a:p>
            <a:pPr lvl="0"/>
            <a:r>
              <a:rPr lang="en-US"/>
              <a:t>Click to edit text box</a:t>
            </a:r>
          </a:p>
          <a:p>
            <a:pPr lvl="1"/>
            <a:r>
              <a:rPr lang="en-US"/>
              <a:t>Second level</a:t>
            </a:r>
          </a:p>
          <a:p>
            <a:pPr lvl="2"/>
            <a:endParaRPr lang="en-US"/>
          </a:p>
        </p:txBody>
      </p:sp>
      <p:sp>
        <p:nvSpPr>
          <p:cNvPr id="2" name="Title 1">
            <a:extLst>
              <a:ext uri="{FF2B5EF4-FFF2-40B4-BE49-F238E27FC236}">
                <a16:creationId xmlns:a16="http://schemas.microsoft.com/office/drawing/2014/main" id="{8A013B94-9456-189F-2AF0-8478DF210AA8}"/>
              </a:ext>
            </a:extLst>
          </p:cNvPr>
          <p:cNvSpPr>
            <a:spLocks noGrp="1"/>
          </p:cNvSpPr>
          <p:nvPr>
            <p:ph type="title" hasCustomPrompt="1"/>
          </p:nvPr>
        </p:nvSpPr>
        <p:spPr>
          <a:xfrm>
            <a:off x="800100" y="191676"/>
            <a:ext cx="10515600" cy="581300"/>
          </a:xfrm>
        </p:spPr>
        <p:txBody>
          <a:bodyPr/>
          <a:lstStyle/>
          <a:p>
            <a:r>
              <a:rPr lang="en-US"/>
              <a:t>Click to edit title (32pt)</a:t>
            </a:r>
          </a:p>
        </p:txBody>
      </p:sp>
    </p:spTree>
    <p:extLst>
      <p:ext uri="{BB962C8B-B14F-4D97-AF65-F5344CB8AC3E}">
        <p14:creationId xmlns:p14="http://schemas.microsoft.com/office/powerpoint/2010/main" val="411623114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meline slide_2">
    <p:bg>
      <p:bgPr>
        <a:blipFill dpi="0" rotWithShape="1">
          <a:blip r:embed="rId2" cstate="print">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FC00D2C9-46DA-5495-EA64-D5FD83AF0B3B}"/>
              </a:ext>
              <a:ext uri="{C183D7F6-B498-43B3-948B-1728B52AA6E4}">
                <adec:decorative xmlns:adec="http://schemas.microsoft.com/office/drawing/2017/decorative" val="1"/>
              </a:ext>
            </a:extLst>
          </p:cNvPr>
          <p:cNvSpPr>
            <a:spLocks noGrp="1"/>
          </p:cNvSpPr>
          <p:nvPr>
            <p:ph type="sldNum" sz="quarter" idx="12"/>
          </p:nvPr>
        </p:nvSpPr>
        <p:spPr/>
        <p:txBody>
          <a:bodyPr/>
          <a:lstStyle/>
          <a:p>
            <a:fld id="{B3F0CCF6-7F1D-1243-94FE-BC32E4D380E0}" type="slidenum">
              <a:rPr lang="en-US" smtClean="0"/>
              <a:t>‹#›</a:t>
            </a:fld>
            <a:endParaRPr lang="en-US"/>
          </a:p>
        </p:txBody>
      </p:sp>
      <p:grpSp>
        <p:nvGrpSpPr>
          <p:cNvPr id="3" name="Group 2">
            <a:extLst>
              <a:ext uri="{FF2B5EF4-FFF2-40B4-BE49-F238E27FC236}">
                <a16:creationId xmlns:a16="http://schemas.microsoft.com/office/drawing/2014/main" id="{5427D51E-5F46-B9F8-1C74-4EE302C0F192}"/>
              </a:ext>
              <a:ext uri="{C183D7F6-B498-43B3-948B-1728B52AA6E4}">
                <adec:decorative xmlns:adec="http://schemas.microsoft.com/office/drawing/2017/decorative" val="1"/>
              </a:ext>
            </a:extLst>
          </p:cNvPr>
          <p:cNvGrpSpPr/>
          <p:nvPr userDrawn="1"/>
        </p:nvGrpSpPr>
        <p:grpSpPr>
          <a:xfrm>
            <a:off x="0" y="2962179"/>
            <a:ext cx="12192000" cy="383244"/>
            <a:chOff x="0" y="2962179"/>
            <a:chExt cx="12192000" cy="383244"/>
          </a:xfrm>
        </p:grpSpPr>
        <p:cxnSp>
          <p:nvCxnSpPr>
            <p:cNvPr id="4" name="Straight Connector 3">
              <a:extLst>
                <a:ext uri="{FF2B5EF4-FFF2-40B4-BE49-F238E27FC236}">
                  <a16:creationId xmlns:a16="http://schemas.microsoft.com/office/drawing/2014/main" id="{338B4107-3C12-CE1C-90DD-C8C7252FD2E9}"/>
                </a:ext>
              </a:extLst>
            </p:cNvPr>
            <p:cNvCxnSpPr/>
            <p:nvPr userDrawn="1"/>
          </p:nvCxnSpPr>
          <p:spPr>
            <a:xfrm>
              <a:off x="0" y="3153569"/>
              <a:ext cx="12192000" cy="0"/>
            </a:xfrm>
            <a:prstGeom prst="line">
              <a:avLst/>
            </a:prstGeom>
            <a:ln w="25400"/>
          </p:spPr>
          <p:style>
            <a:lnRef idx="2">
              <a:schemeClr val="accent1"/>
            </a:lnRef>
            <a:fillRef idx="0">
              <a:schemeClr val="accent1"/>
            </a:fillRef>
            <a:effectRef idx="1">
              <a:schemeClr val="accent1"/>
            </a:effectRef>
            <a:fontRef idx="minor">
              <a:schemeClr val="tx1"/>
            </a:fontRef>
          </p:style>
        </p:cxnSp>
        <p:sp>
          <p:nvSpPr>
            <p:cNvPr id="7" name="Oval 6">
              <a:extLst>
                <a:ext uri="{FF2B5EF4-FFF2-40B4-BE49-F238E27FC236}">
                  <a16:creationId xmlns:a16="http://schemas.microsoft.com/office/drawing/2014/main" id="{5BE7852F-88D3-A872-E460-2AC39312ACE7}"/>
                </a:ext>
              </a:extLst>
            </p:cNvPr>
            <p:cNvSpPr/>
            <p:nvPr userDrawn="1"/>
          </p:nvSpPr>
          <p:spPr>
            <a:xfrm>
              <a:off x="1178005" y="2962179"/>
              <a:ext cx="382779" cy="382779"/>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25823B87-F899-E615-6598-5F36FDE5BCF0}"/>
                </a:ext>
              </a:extLst>
            </p:cNvPr>
            <p:cNvSpPr/>
            <p:nvPr userDrawn="1"/>
          </p:nvSpPr>
          <p:spPr>
            <a:xfrm>
              <a:off x="4244398" y="2962179"/>
              <a:ext cx="382779" cy="382779"/>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18BEE344-6962-FE50-D199-4CD410745803}"/>
                </a:ext>
              </a:extLst>
            </p:cNvPr>
            <p:cNvSpPr/>
            <p:nvPr userDrawn="1"/>
          </p:nvSpPr>
          <p:spPr>
            <a:xfrm>
              <a:off x="7310791" y="2962644"/>
              <a:ext cx="382779" cy="382779"/>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FBFEC090-CDB3-3876-5A02-C861294EEC16}"/>
                </a:ext>
              </a:extLst>
            </p:cNvPr>
            <p:cNvSpPr/>
            <p:nvPr userDrawn="1"/>
          </p:nvSpPr>
          <p:spPr>
            <a:xfrm>
              <a:off x="10377184" y="2962644"/>
              <a:ext cx="382779" cy="382779"/>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Text Placeholder 11">
            <a:extLst>
              <a:ext uri="{FF2B5EF4-FFF2-40B4-BE49-F238E27FC236}">
                <a16:creationId xmlns:a16="http://schemas.microsoft.com/office/drawing/2014/main" id="{36A130FD-3C3E-3A36-4C09-88B8A4536B59}"/>
              </a:ext>
            </a:extLst>
          </p:cNvPr>
          <p:cNvSpPr>
            <a:spLocks noGrp="1"/>
          </p:cNvSpPr>
          <p:nvPr>
            <p:ph type="body" sz="quarter" idx="19" hasCustomPrompt="1"/>
          </p:nvPr>
        </p:nvSpPr>
        <p:spPr>
          <a:xfrm>
            <a:off x="9593263" y="4085649"/>
            <a:ext cx="2357000" cy="719351"/>
          </a:xfrm>
        </p:spPr>
        <p:txBody>
          <a:bodyPr/>
          <a:lstStyle>
            <a:lvl1pPr marL="0" indent="0">
              <a:buNone/>
              <a:defRPr sz="1800" b="0"/>
            </a:lvl1pPr>
            <a:lvl2pPr marL="457200" indent="0">
              <a:buNone/>
              <a:defRPr/>
            </a:lvl2pPr>
          </a:lstStyle>
          <a:p>
            <a:pPr lvl="0"/>
            <a:r>
              <a:rPr lang="en-US"/>
              <a:t>Edit date 4 information</a:t>
            </a:r>
          </a:p>
        </p:txBody>
      </p:sp>
      <p:sp>
        <p:nvSpPr>
          <p:cNvPr id="20" name="Text Placeholder 13">
            <a:extLst>
              <a:ext uri="{FF2B5EF4-FFF2-40B4-BE49-F238E27FC236}">
                <a16:creationId xmlns:a16="http://schemas.microsoft.com/office/drawing/2014/main" id="{41B7D740-CFEA-4110-EF60-6FAEBBC9A99C}"/>
              </a:ext>
            </a:extLst>
          </p:cNvPr>
          <p:cNvSpPr>
            <a:spLocks noGrp="1"/>
          </p:cNvSpPr>
          <p:nvPr>
            <p:ph type="body" sz="quarter" idx="20" hasCustomPrompt="1"/>
          </p:nvPr>
        </p:nvSpPr>
        <p:spPr>
          <a:xfrm>
            <a:off x="9593263" y="3549020"/>
            <a:ext cx="2357000" cy="520700"/>
          </a:xfrm>
        </p:spPr>
        <p:txBody>
          <a:bodyPr/>
          <a:lstStyle>
            <a:lvl1pPr marL="0" indent="0">
              <a:buNone/>
              <a:defRPr/>
            </a:lvl1pPr>
          </a:lstStyle>
          <a:p>
            <a:pPr lvl="0"/>
            <a:r>
              <a:rPr lang="en-US"/>
              <a:t>Edit date 4 title</a:t>
            </a:r>
          </a:p>
        </p:txBody>
      </p:sp>
      <p:sp>
        <p:nvSpPr>
          <p:cNvPr id="17" name="Text Placeholder 11">
            <a:extLst>
              <a:ext uri="{FF2B5EF4-FFF2-40B4-BE49-F238E27FC236}">
                <a16:creationId xmlns:a16="http://schemas.microsoft.com/office/drawing/2014/main" id="{5DAD9CF1-81B2-DAD0-4692-E22160C86D81}"/>
              </a:ext>
            </a:extLst>
          </p:cNvPr>
          <p:cNvSpPr>
            <a:spLocks noGrp="1"/>
          </p:cNvSpPr>
          <p:nvPr>
            <p:ph type="body" sz="quarter" idx="17" hasCustomPrompt="1"/>
          </p:nvPr>
        </p:nvSpPr>
        <p:spPr>
          <a:xfrm>
            <a:off x="7310791" y="2055357"/>
            <a:ext cx="2526891" cy="719351"/>
          </a:xfrm>
        </p:spPr>
        <p:txBody>
          <a:bodyPr/>
          <a:lstStyle>
            <a:lvl1pPr marL="0" indent="0">
              <a:buNone/>
              <a:defRPr sz="1800" b="0"/>
            </a:lvl1pPr>
            <a:lvl2pPr marL="457200" indent="0">
              <a:buNone/>
              <a:defRPr/>
            </a:lvl2pPr>
          </a:lstStyle>
          <a:p>
            <a:pPr lvl="0"/>
            <a:r>
              <a:rPr lang="en-US"/>
              <a:t>Edit date 3 information</a:t>
            </a:r>
          </a:p>
        </p:txBody>
      </p:sp>
      <p:sp>
        <p:nvSpPr>
          <p:cNvPr id="18" name="Text Placeholder 13">
            <a:extLst>
              <a:ext uri="{FF2B5EF4-FFF2-40B4-BE49-F238E27FC236}">
                <a16:creationId xmlns:a16="http://schemas.microsoft.com/office/drawing/2014/main" id="{94B91487-3E90-E8E5-509D-E730B67AEFA3}"/>
              </a:ext>
            </a:extLst>
          </p:cNvPr>
          <p:cNvSpPr>
            <a:spLocks noGrp="1"/>
          </p:cNvSpPr>
          <p:nvPr>
            <p:ph type="body" sz="quarter" idx="18" hasCustomPrompt="1"/>
          </p:nvPr>
        </p:nvSpPr>
        <p:spPr>
          <a:xfrm>
            <a:off x="7310791" y="1518728"/>
            <a:ext cx="2526891" cy="520700"/>
          </a:xfrm>
        </p:spPr>
        <p:txBody>
          <a:bodyPr/>
          <a:lstStyle>
            <a:lvl1pPr marL="0" indent="0">
              <a:buNone/>
              <a:defRPr/>
            </a:lvl1pPr>
          </a:lstStyle>
          <a:p>
            <a:pPr lvl="0"/>
            <a:r>
              <a:rPr lang="en-US"/>
              <a:t>Edit date 3 title</a:t>
            </a:r>
          </a:p>
        </p:txBody>
      </p:sp>
      <p:sp>
        <p:nvSpPr>
          <p:cNvPr id="15" name="Text Placeholder 11">
            <a:extLst>
              <a:ext uri="{FF2B5EF4-FFF2-40B4-BE49-F238E27FC236}">
                <a16:creationId xmlns:a16="http://schemas.microsoft.com/office/drawing/2014/main" id="{72F3F650-24BE-42A9-965C-BAB0288B744E}"/>
              </a:ext>
            </a:extLst>
          </p:cNvPr>
          <p:cNvSpPr>
            <a:spLocks noGrp="1"/>
          </p:cNvSpPr>
          <p:nvPr>
            <p:ph type="body" sz="quarter" idx="15" hasCustomPrompt="1"/>
          </p:nvPr>
        </p:nvSpPr>
        <p:spPr>
          <a:xfrm>
            <a:off x="4244399" y="4126970"/>
            <a:ext cx="2802788" cy="719351"/>
          </a:xfrm>
        </p:spPr>
        <p:txBody>
          <a:bodyPr/>
          <a:lstStyle>
            <a:lvl1pPr marL="0" indent="0">
              <a:buNone/>
              <a:defRPr sz="1800" b="0"/>
            </a:lvl1pPr>
            <a:lvl2pPr marL="457200" indent="0">
              <a:buNone/>
              <a:defRPr/>
            </a:lvl2pPr>
          </a:lstStyle>
          <a:p>
            <a:pPr lvl="0"/>
            <a:r>
              <a:rPr lang="en-US"/>
              <a:t>Edit date 2 information</a:t>
            </a:r>
          </a:p>
        </p:txBody>
      </p:sp>
      <p:sp>
        <p:nvSpPr>
          <p:cNvPr id="16" name="Text Placeholder 13">
            <a:extLst>
              <a:ext uri="{FF2B5EF4-FFF2-40B4-BE49-F238E27FC236}">
                <a16:creationId xmlns:a16="http://schemas.microsoft.com/office/drawing/2014/main" id="{A2ECB8CE-A5FB-514D-86C9-096F15C9465F}"/>
              </a:ext>
            </a:extLst>
          </p:cNvPr>
          <p:cNvSpPr>
            <a:spLocks noGrp="1"/>
          </p:cNvSpPr>
          <p:nvPr>
            <p:ph type="body" sz="quarter" idx="16" hasCustomPrompt="1"/>
          </p:nvPr>
        </p:nvSpPr>
        <p:spPr>
          <a:xfrm>
            <a:off x="4244398" y="3590341"/>
            <a:ext cx="2802789" cy="520700"/>
          </a:xfrm>
        </p:spPr>
        <p:txBody>
          <a:bodyPr/>
          <a:lstStyle>
            <a:lvl1pPr marL="0" indent="0">
              <a:buNone/>
              <a:defRPr/>
            </a:lvl1pPr>
          </a:lstStyle>
          <a:p>
            <a:pPr lvl="0"/>
            <a:r>
              <a:rPr lang="en-US"/>
              <a:t>Edit date 2 title</a:t>
            </a:r>
          </a:p>
        </p:txBody>
      </p:sp>
      <p:sp>
        <p:nvSpPr>
          <p:cNvPr id="12" name="Text Placeholder 11">
            <a:extLst>
              <a:ext uri="{FF2B5EF4-FFF2-40B4-BE49-F238E27FC236}">
                <a16:creationId xmlns:a16="http://schemas.microsoft.com/office/drawing/2014/main" id="{CF586035-0C8D-B4FE-ECC0-1743E66EC7F0}"/>
              </a:ext>
            </a:extLst>
          </p:cNvPr>
          <p:cNvSpPr>
            <a:spLocks noGrp="1"/>
          </p:cNvSpPr>
          <p:nvPr>
            <p:ph type="body" sz="quarter" idx="13" hasCustomPrompt="1"/>
          </p:nvPr>
        </p:nvSpPr>
        <p:spPr>
          <a:xfrm>
            <a:off x="800101" y="2049517"/>
            <a:ext cx="2715610" cy="719351"/>
          </a:xfrm>
        </p:spPr>
        <p:txBody>
          <a:bodyPr/>
          <a:lstStyle>
            <a:lvl1pPr marL="0" indent="0">
              <a:buNone/>
              <a:defRPr sz="1800" b="0"/>
            </a:lvl1pPr>
            <a:lvl2pPr marL="457200" indent="0">
              <a:buNone/>
              <a:defRPr/>
            </a:lvl2pPr>
          </a:lstStyle>
          <a:p>
            <a:pPr lvl="0"/>
            <a:r>
              <a:rPr lang="en-US"/>
              <a:t>Edit date 1 information</a:t>
            </a:r>
          </a:p>
        </p:txBody>
      </p:sp>
      <p:sp>
        <p:nvSpPr>
          <p:cNvPr id="14" name="Text Placeholder 13">
            <a:extLst>
              <a:ext uri="{FF2B5EF4-FFF2-40B4-BE49-F238E27FC236}">
                <a16:creationId xmlns:a16="http://schemas.microsoft.com/office/drawing/2014/main" id="{EE3C72F4-7AC3-8820-AE3B-0BD2D2B76016}"/>
              </a:ext>
            </a:extLst>
          </p:cNvPr>
          <p:cNvSpPr>
            <a:spLocks noGrp="1"/>
          </p:cNvSpPr>
          <p:nvPr>
            <p:ph type="body" sz="quarter" idx="14" hasCustomPrompt="1"/>
          </p:nvPr>
        </p:nvSpPr>
        <p:spPr>
          <a:xfrm>
            <a:off x="800101" y="1512888"/>
            <a:ext cx="2715610" cy="520700"/>
          </a:xfrm>
        </p:spPr>
        <p:txBody>
          <a:bodyPr/>
          <a:lstStyle>
            <a:lvl1pPr marL="0" indent="0">
              <a:buNone/>
              <a:defRPr/>
            </a:lvl1pPr>
          </a:lstStyle>
          <a:p>
            <a:pPr lvl="0"/>
            <a:r>
              <a:rPr lang="en-US"/>
              <a:t>Edit date 1 title</a:t>
            </a:r>
          </a:p>
        </p:txBody>
      </p:sp>
      <p:sp>
        <p:nvSpPr>
          <p:cNvPr id="2" name="Title 1">
            <a:extLst>
              <a:ext uri="{FF2B5EF4-FFF2-40B4-BE49-F238E27FC236}">
                <a16:creationId xmlns:a16="http://schemas.microsoft.com/office/drawing/2014/main" id="{8A013B94-9456-189F-2AF0-8478DF210AA8}"/>
              </a:ext>
            </a:extLst>
          </p:cNvPr>
          <p:cNvSpPr>
            <a:spLocks noGrp="1"/>
          </p:cNvSpPr>
          <p:nvPr>
            <p:ph type="title" hasCustomPrompt="1"/>
          </p:nvPr>
        </p:nvSpPr>
        <p:spPr>
          <a:xfrm>
            <a:off x="800100" y="191676"/>
            <a:ext cx="10515600" cy="581300"/>
          </a:xfrm>
        </p:spPr>
        <p:txBody>
          <a:bodyPr/>
          <a:lstStyle/>
          <a:p>
            <a:r>
              <a:rPr lang="en-US"/>
              <a:t>Click to edit title (32pt)</a:t>
            </a:r>
          </a:p>
        </p:txBody>
      </p:sp>
    </p:spTree>
    <p:extLst>
      <p:ext uri="{BB962C8B-B14F-4D97-AF65-F5344CB8AC3E}">
        <p14:creationId xmlns:p14="http://schemas.microsoft.com/office/powerpoint/2010/main" val="167062014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Timeline slide_2">
    <p:bg>
      <p:bgPr>
        <a:blipFill dpi="0" rotWithShape="1">
          <a:blip r:embed="rId2" cstate="print">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FC00D2C9-46DA-5495-EA64-D5FD83AF0B3B}"/>
              </a:ext>
              <a:ext uri="{C183D7F6-B498-43B3-948B-1728B52AA6E4}">
                <adec:decorative xmlns:adec="http://schemas.microsoft.com/office/drawing/2017/decorative" val="1"/>
              </a:ext>
            </a:extLst>
          </p:cNvPr>
          <p:cNvSpPr>
            <a:spLocks noGrp="1"/>
          </p:cNvSpPr>
          <p:nvPr>
            <p:ph type="sldNum" sz="quarter" idx="12"/>
          </p:nvPr>
        </p:nvSpPr>
        <p:spPr/>
        <p:txBody>
          <a:bodyPr/>
          <a:lstStyle/>
          <a:p>
            <a:fld id="{B3F0CCF6-7F1D-1243-94FE-BC32E4D380E0}" type="slidenum">
              <a:rPr lang="en-US" smtClean="0"/>
              <a:t>‹#›</a:t>
            </a:fld>
            <a:endParaRPr lang="en-US"/>
          </a:p>
        </p:txBody>
      </p:sp>
      <p:grpSp>
        <p:nvGrpSpPr>
          <p:cNvPr id="24" name="Group 23">
            <a:extLst>
              <a:ext uri="{FF2B5EF4-FFF2-40B4-BE49-F238E27FC236}">
                <a16:creationId xmlns:a16="http://schemas.microsoft.com/office/drawing/2014/main" id="{26A2093C-9790-D73F-7A54-B12C06380A54}"/>
              </a:ext>
              <a:ext uri="{C183D7F6-B498-43B3-948B-1728B52AA6E4}">
                <adec:decorative xmlns:adec="http://schemas.microsoft.com/office/drawing/2017/decorative" val="1"/>
              </a:ext>
            </a:extLst>
          </p:cNvPr>
          <p:cNvGrpSpPr/>
          <p:nvPr userDrawn="1"/>
        </p:nvGrpSpPr>
        <p:grpSpPr>
          <a:xfrm>
            <a:off x="0" y="2962179"/>
            <a:ext cx="1987504" cy="382779"/>
            <a:chOff x="0" y="2962179"/>
            <a:chExt cx="1987504" cy="382779"/>
          </a:xfrm>
        </p:grpSpPr>
        <p:cxnSp>
          <p:nvCxnSpPr>
            <p:cNvPr id="4" name="Straight Connector 3">
              <a:extLst>
                <a:ext uri="{FF2B5EF4-FFF2-40B4-BE49-F238E27FC236}">
                  <a16:creationId xmlns:a16="http://schemas.microsoft.com/office/drawing/2014/main" id="{338B4107-3C12-CE1C-90DD-C8C7252FD2E9}"/>
                </a:ext>
              </a:extLst>
            </p:cNvPr>
            <p:cNvCxnSpPr>
              <a:cxnSpLocks/>
            </p:cNvCxnSpPr>
            <p:nvPr userDrawn="1"/>
          </p:nvCxnSpPr>
          <p:spPr>
            <a:xfrm>
              <a:off x="0" y="3153569"/>
              <a:ext cx="1813560" cy="0"/>
            </a:xfrm>
            <a:prstGeom prst="line">
              <a:avLst/>
            </a:prstGeom>
            <a:ln w="25400"/>
          </p:spPr>
          <p:style>
            <a:lnRef idx="2">
              <a:schemeClr val="accent1"/>
            </a:lnRef>
            <a:fillRef idx="0">
              <a:schemeClr val="accent1"/>
            </a:fillRef>
            <a:effectRef idx="1">
              <a:schemeClr val="accent1"/>
            </a:effectRef>
            <a:fontRef idx="minor">
              <a:schemeClr val="tx1"/>
            </a:fontRef>
          </p:style>
        </p:cxnSp>
        <p:sp>
          <p:nvSpPr>
            <p:cNvPr id="7" name="Oval 6">
              <a:extLst>
                <a:ext uri="{FF2B5EF4-FFF2-40B4-BE49-F238E27FC236}">
                  <a16:creationId xmlns:a16="http://schemas.microsoft.com/office/drawing/2014/main" id="{5BE7852F-88D3-A872-E460-2AC39312ACE7}"/>
                </a:ext>
              </a:extLst>
            </p:cNvPr>
            <p:cNvSpPr/>
            <p:nvPr userDrawn="1"/>
          </p:nvSpPr>
          <p:spPr>
            <a:xfrm>
              <a:off x="1604725" y="2962179"/>
              <a:ext cx="382779" cy="382779"/>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 name="Text Placeholder 22">
            <a:extLst>
              <a:ext uri="{FF2B5EF4-FFF2-40B4-BE49-F238E27FC236}">
                <a16:creationId xmlns:a16="http://schemas.microsoft.com/office/drawing/2014/main" id="{CD48D60C-FEA0-478F-CBCC-ADA9B5DBBE13}"/>
              </a:ext>
            </a:extLst>
          </p:cNvPr>
          <p:cNvSpPr>
            <a:spLocks noGrp="1"/>
          </p:cNvSpPr>
          <p:nvPr>
            <p:ph type="body" sz="quarter" idx="15" hasCustomPrompt="1"/>
          </p:nvPr>
        </p:nvSpPr>
        <p:spPr>
          <a:xfrm>
            <a:off x="5409996" y="1783081"/>
            <a:ext cx="6553404" cy="3550920"/>
          </a:xfrm>
        </p:spPr>
        <p:txBody>
          <a:bodyPr/>
          <a:lstStyle>
            <a:lvl1pPr marL="0" indent="0">
              <a:buNone/>
              <a:defRPr/>
            </a:lvl1pPr>
            <a:lvl2pPr marL="457200" indent="0">
              <a:buNone/>
              <a:defRPr/>
            </a:lvl2pPr>
          </a:lstStyle>
          <a:p>
            <a:pPr lvl="0"/>
            <a:r>
              <a:rPr lang="en-US"/>
              <a:t>Click to edit text box</a:t>
            </a:r>
          </a:p>
          <a:p>
            <a:pPr lvl="1"/>
            <a:r>
              <a:rPr lang="en-US"/>
              <a:t>Second level</a:t>
            </a:r>
          </a:p>
        </p:txBody>
      </p:sp>
      <p:sp>
        <p:nvSpPr>
          <p:cNvPr id="12" name="Text Placeholder 11">
            <a:extLst>
              <a:ext uri="{FF2B5EF4-FFF2-40B4-BE49-F238E27FC236}">
                <a16:creationId xmlns:a16="http://schemas.microsoft.com/office/drawing/2014/main" id="{CF586035-0C8D-B4FE-ECC0-1743E66EC7F0}"/>
              </a:ext>
            </a:extLst>
          </p:cNvPr>
          <p:cNvSpPr>
            <a:spLocks noGrp="1"/>
          </p:cNvSpPr>
          <p:nvPr>
            <p:ph type="body" sz="quarter" idx="13" hasCustomPrompt="1"/>
          </p:nvPr>
        </p:nvSpPr>
        <p:spPr>
          <a:xfrm>
            <a:off x="891540" y="4241060"/>
            <a:ext cx="3787139" cy="719351"/>
          </a:xfrm>
        </p:spPr>
        <p:txBody>
          <a:bodyPr/>
          <a:lstStyle>
            <a:lvl1pPr marL="0" indent="0">
              <a:buNone/>
              <a:defRPr sz="1800" b="0"/>
            </a:lvl1pPr>
            <a:lvl2pPr marL="457200" indent="0">
              <a:buNone/>
              <a:defRPr/>
            </a:lvl2pPr>
          </a:lstStyle>
          <a:p>
            <a:pPr lvl="0"/>
            <a:r>
              <a:rPr lang="en-US"/>
              <a:t>Edit date 1 information</a:t>
            </a:r>
          </a:p>
        </p:txBody>
      </p:sp>
      <p:sp>
        <p:nvSpPr>
          <p:cNvPr id="14" name="Text Placeholder 13">
            <a:extLst>
              <a:ext uri="{FF2B5EF4-FFF2-40B4-BE49-F238E27FC236}">
                <a16:creationId xmlns:a16="http://schemas.microsoft.com/office/drawing/2014/main" id="{EE3C72F4-7AC3-8820-AE3B-0BD2D2B76016}"/>
              </a:ext>
            </a:extLst>
          </p:cNvPr>
          <p:cNvSpPr>
            <a:spLocks noGrp="1"/>
          </p:cNvSpPr>
          <p:nvPr>
            <p:ph type="body" sz="quarter" idx="14" hasCustomPrompt="1"/>
          </p:nvPr>
        </p:nvSpPr>
        <p:spPr>
          <a:xfrm>
            <a:off x="891541" y="3704431"/>
            <a:ext cx="2715610" cy="520700"/>
          </a:xfrm>
        </p:spPr>
        <p:txBody>
          <a:bodyPr/>
          <a:lstStyle>
            <a:lvl1pPr marL="0" indent="0">
              <a:buNone/>
              <a:defRPr/>
            </a:lvl1pPr>
          </a:lstStyle>
          <a:p>
            <a:pPr lvl="0"/>
            <a:r>
              <a:rPr lang="en-US"/>
              <a:t>Edit date 1 title</a:t>
            </a:r>
          </a:p>
        </p:txBody>
      </p:sp>
      <p:sp>
        <p:nvSpPr>
          <p:cNvPr id="2" name="Title 1">
            <a:extLst>
              <a:ext uri="{FF2B5EF4-FFF2-40B4-BE49-F238E27FC236}">
                <a16:creationId xmlns:a16="http://schemas.microsoft.com/office/drawing/2014/main" id="{8A013B94-9456-189F-2AF0-8478DF210AA8}"/>
              </a:ext>
            </a:extLst>
          </p:cNvPr>
          <p:cNvSpPr>
            <a:spLocks noGrp="1"/>
          </p:cNvSpPr>
          <p:nvPr>
            <p:ph type="title" hasCustomPrompt="1"/>
          </p:nvPr>
        </p:nvSpPr>
        <p:spPr>
          <a:xfrm>
            <a:off x="800100" y="191676"/>
            <a:ext cx="10515600" cy="581300"/>
          </a:xfrm>
        </p:spPr>
        <p:txBody>
          <a:bodyPr/>
          <a:lstStyle/>
          <a:p>
            <a:r>
              <a:rPr lang="en-US"/>
              <a:t>Click to edit title (32pt)</a:t>
            </a:r>
          </a:p>
        </p:txBody>
      </p:sp>
    </p:spTree>
    <p:extLst>
      <p:ext uri="{BB962C8B-B14F-4D97-AF65-F5344CB8AC3E}">
        <p14:creationId xmlns:p14="http://schemas.microsoft.com/office/powerpoint/2010/main" val="13544050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lide option 1">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DACD53FE-C189-4D65-297F-1BE50C022828}"/>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48768" y="-49377"/>
            <a:ext cx="12289536" cy="6956754"/>
          </a:xfrm>
          <a:prstGeom prst="rect">
            <a:avLst/>
          </a:prstGeom>
        </p:spPr>
      </p:pic>
      <p:sp>
        <p:nvSpPr>
          <p:cNvPr id="15" name="Rectangle 14">
            <a:extLst>
              <a:ext uri="{FF2B5EF4-FFF2-40B4-BE49-F238E27FC236}">
                <a16:creationId xmlns:a16="http://schemas.microsoft.com/office/drawing/2014/main" id="{5459B324-8C02-0363-F2A7-7E8473D7759E}"/>
              </a:ext>
            </a:extLst>
          </p:cNvPr>
          <p:cNvSpPr/>
          <p:nvPr userDrawn="1"/>
        </p:nvSpPr>
        <p:spPr>
          <a:xfrm>
            <a:off x="412505" y="402843"/>
            <a:ext cx="11366989" cy="58191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t</a:t>
            </a:r>
          </a:p>
        </p:txBody>
      </p:sp>
      <p:sp>
        <p:nvSpPr>
          <p:cNvPr id="16" name="Rectangle 15">
            <a:extLst>
              <a:ext uri="{FF2B5EF4-FFF2-40B4-BE49-F238E27FC236}">
                <a16:creationId xmlns:a16="http://schemas.microsoft.com/office/drawing/2014/main" id="{92A686F9-D7B8-EF45-BFE4-780B08F7E9B7}"/>
              </a:ext>
            </a:extLst>
          </p:cNvPr>
          <p:cNvSpPr/>
          <p:nvPr userDrawn="1"/>
        </p:nvSpPr>
        <p:spPr>
          <a:xfrm>
            <a:off x="11277524" y="230083"/>
            <a:ext cx="501970" cy="501970"/>
          </a:xfrm>
          <a:prstGeom prst="rect">
            <a:avLst/>
          </a:prstGeom>
          <a:solidFill>
            <a:srgbClr val="225E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Slide Number Placeholder 18">
            <a:extLst>
              <a:ext uri="{FF2B5EF4-FFF2-40B4-BE49-F238E27FC236}">
                <a16:creationId xmlns:a16="http://schemas.microsoft.com/office/drawing/2014/main" id="{363E5F84-0B8D-05B4-F367-2004E46752D0}"/>
              </a:ext>
            </a:extLst>
          </p:cNvPr>
          <p:cNvSpPr txBox="1">
            <a:spLocks/>
          </p:cNvSpPr>
          <p:nvPr userDrawn="1"/>
        </p:nvSpPr>
        <p:spPr>
          <a:xfrm>
            <a:off x="11277524" y="302273"/>
            <a:ext cx="501971"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3C1F19D1-7798-C740-9359-56265B0CF7EC}" type="slidenum">
              <a:rPr lang="en-US" sz="1400" smtClean="0">
                <a:solidFill>
                  <a:schemeClr val="bg1"/>
                </a:solidFill>
                <a:latin typeface="Roboto" panose="02000000000000000000" pitchFamily="2" charset="0"/>
                <a:ea typeface="Roboto" panose="02000000000000000000" pitchFamily="2" charset="0"/>
              </a:rPr>
              <a:pPr algn="ctr"/>
              <a:t>‹#›</a:t>
            </a:fld>
            <a:endParaRPr lang="en-US" sz="1400">
              <a:solidFill>
                <a:schemeClr val="bg1"/>
              </a:solidFill>
              <a:latin typeface="Roboto" panose="02000000000000000000" pitchFamily="2" charset="0"/>
              <a:ea typeface="Roboto" panose="02000000000000000000" pitchFamily="2" charset="0"/>
            </a:endParaRPr>
          </a:p>
        </p:txBody>
      </p:sp>
      <p:cxnSp>
        <p:nvCxnSpPr>
          <p:cNvPr id="18" name="Straight Connector 17">
            <a:extLst>
              <a:ext uri="{FF2B5EF4-FFF2-40B4-BE49-F238E27FC236}">
                <a16:creationId xmlns:a16="http://schemas.microsoft.com/office/drawing/2014/main" id="{A9CF36D5-2EC5-C8F6-EFEF-DB24CA3A8CE2}"/>
              </a:ext>
            </a:extLst>
          </p:cNvPr>
          <p:cNvCxnSpPr>
            <a:cxnSpLocks/>
          </p:cNvCxnSpPr>
          <p:nvPr userDrawn="1"/>
        </p:nvCxnSpPr>
        <p:spPr>
          <a:xfrm flipV="1">
            <a:off x="6096000" y="6397210"/>
            <a:ext cx="0" cy="61319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19" name="Oval 18">
            <a:extLst>
              <a:ext uri="{FF2B5EF4-FFF2-40B4-BE49-F238E27FC236}">
                <a16:creationId xmlns:a16="http://schemas.microsoft.com/office/drawing/2014/main" id="{90CE9F3E-7185-9BA0-2813-1F400A3E3856}"/>
              </a:ext>
            </a:extLst>
          </p:cNvPr>
          <p:cNvSpPr/>
          <p:nvPr userDrawn="1"/>
        </p:nvSpPr>
        <p:spPr>
          <a:xfrm>
            <a:off x="6023540" y="6368288"/>
            <a:ext cx="144925" cy="14492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346E5B10-F23E-FF10-A77D-D114BF73B0F6}"/>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3954105" y="6304824"/>
            <a:ext cx="1460852" cy="553176"/>
          </a:xfrm>
          <a:prstGeom prst="rect">
            <a:avLst/>
          </a:prstGeom>
        </p:spPr>
      </p:pic>
      <p:sp>
        <p:nvSpPr>
          <p:cNvPr id="21" name="TextBox 20">
            <a:extLst>
              <a:ext uri="{FF2B5EF4-FFF2-40B4-BE49-F238E27FC236}">
                <a16:creationId xmlns:a16="http://schemas.microsoft.com/office/drawing/2014/main" id="{09AAFC26-9EC9-5D04-55A0-1E61D964EFC5}"/>
              </a:ext>
            </a:extLst>
          </p:cNvPr>
          <p:cNvSpPr txBox="1"/>
          <p:nvPr userDrawn="1"/>
        </p:nvSpPr>
        <p:spPr>
          <a:xfrm>
            <a:off x="6545237" y="6455158"/>
            <a:ext cx="3037115" cy="276999"/>
          </a:xfrm>
          <a:prstGeom prst="rect">
            <a:avLst/>
          </a:prstGeom>
          <a:noFill/>
        </p:spPr>
        <p:txBody>
          <a:bodyPr wrap="square" rtlCol="0">
            <a:spAutoFit/>
          </a:bodyPr>
          <a:lstStyle/>
          <a:p>
            <a:r>
              <a:rPr lang="en-US" sz="1200" err="1">
                <a:solidFill>
                  <a:schemeClr val="bg1"/>
                </a:solidFill>
                <a:latin typeface="Roboto" panose="02000000000000000000" pitchFamily="2" charset="0"/>
                <a:ea typeface="Roboto" panose="02000000000000000000" pitchFamily="2" charset="0"/>
              </a:rPr>
              <a:t>vita.virginia.gov</a:t>
            </a:r>
            <a:endParaRPr lang="en-US" sz="1200">
              <a:solidFill>
                <a:schemeClr val="bg1"/>
              </a:solidFill>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308483105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Questions slide">
    <p:bg>
      <p:bgPr>
        <a:blipFill dpi="0" rotWithShape="1">
          <a:blip r:embed="rId2" cstate="print">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08152D46-AB9F-9340-05A5-4FC34B3915B3}"/>
              </a:ext>
              <a:ext uri="{C183D7F6-B498-43B3-948B-1728B52AA6E4}">
                <adec:decorative xmlns:adec="http://schemas.microsoft.com/office/drawing/2017/decorative" val="1"/>
              </a:ext>
            </a:extLst>
          </p:cNvPr>
          <p:cNvSpPr>
            <a:spLocks noGrp="1"/>
          </p:cNvSpPr>
          <p:nvPr>
            <p:ph type="sldNum" sz="quarter" idx="12"/>
          </p:nvPr>
        </p:nvSpPr>
        <p:spPr/>
        <p:txBody>
          <a:bodyPr/>
          <a:lstStyle/>
          <a:p>
            <a:fld id="{B3F0CCF6-7F1D-1243-94FE-BC32E4D380E0}" type="slidenum">
              <a:rPr lang="en-US" smtClean="0"/>
              <a:t>‹#›</a:t>
            </a:fld>
            <a:endParaRPr lang="en-US"/>
          </a:p>
        </p:txBody>
      </p:sp>
      <p:sp>
        <p:nvSpPr>
          <p:cNvPr id="2" name="Title 1">
            <a:extLst>
              <a:ext uri="{FF2B5EF4-FFF2-40B4-BE49-F238E27FC236}">
                <a16:creationId xmlns:a16="http://schemas.microsoft.com/office/drawing/2014/main" id="{EB8DB463-FF1B-9499-74B7-0F590EEDAE13}"/>
              </a:ext>
            </a:extLst>
          </p:cNvPr>
          <p:cNvSpPr>
            <a:spLocks noGrp="1"/>
          </p:cNvSpPr>
          <p:nvPr>
            <p:ph type="title" hasCustomPrompt="1"/>
          </p:nvPr>
        </p:nvSpPr>
        <p:spPr>
          <a:xfrm>
            <a:off x="0" y="2230190"/>
            <a:ext cx="12192000" cy="1325563"/>
          </a:xfrm>
        </p:spPr>
        <p:txBody>
          <a:bodyPr/>
          <a:lstStyle>
            <a:lvl1pPr algn="ctr">
              <a:defRPr sz="7200" spc="50" baseline="0">
                <a:solidFill>
                  <a:schemeClr val="bg1"/>
                </a:solidFill>
              </a:defRPr>
            </a:lvl1pPr>
          </a:lstStyle>
          <a:p>
            <a:r>
              <a:rPr lang="en-US"/>
              <a:t>Questions?</a:t>
            </a:r>
          </a:p>
        </p:txBody>
      </p:sp>
    </p:spTree>
    <p:extLst>
      <p:ext uri="{BB962C8B-B14F-4D97-AF65-F5344CB8AC3E}">
        <p14:creationId xmlns:p14="http://schemas.microsoft.com/office/powerpoint/2010/main" val="8127976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Questions slide_2">
    <p:bg>
      <p:bgPr>
        <a:blipFill dpi="0" rotWithShape="1">
          <a:blip r:embed="rId2" cstate="print">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08152D46-AB9F-9340-05A5-4FC34B3915B3}"/>
              </a:ext>
              <a:ext uri="{C183D7F6-B498-43B3-948B-1728B52AA6E4}">
                <adec:decorative xmlns:adec="http://schemas.microsoft.com/office/drawing/2017/decorative" val="1"/>
              </a:ext>
            </a:extLst>
          </p:cNvPr>
          <p:cNvSpPr>
            <a:spLocks noGrp="1"/>
          </p:cNvSpPr>
          <p:nvPr>
            <p:ph type="sldNum" sz="quarter" idx="12"/>
          </p:nvPr>
        </p:nvSpPr>
        <p:spPr/>
        <p:txBody>
          <a:bodyPr/>
          <a:lstStyle/>
          <a:p>
            <a:fld id="{B3F0CCF6-7F1D-1243-94FE-BC32E4D380E0}" type="slidenum">
              <a:rPr lang="en-US" smtClean="0"/>
              <a:t>‹#›</a:t>
            </a:fld>
            <a:endParaRPr lang="en-US"/>
          </a:p>
        </p:txBody>
      </p:sp>
      <p:sp>
        <p:nvSpPr>
          <p:cNvPr id="5" name="Picture Placeholder 6">
            <a:extLst>
              <a:ext uri="{FF2B5EF4-FFF2-40B4-BE49-F238E27FC236}">
                <a16:creationId xmlns:a16="http://schemas.microsoft.com/office/drawing/2014/main" id="{F41E8A5A-0BA5-5BB5-E901-70CC165C4A9B}"/>
              </a:ext>
            </a:extLst>
          </p:cNvPr>
          <p:cNvSpPr>
            <a:spLocks noGrp="1"/>
          </p:cNvSpPr>
          <p:nvPr>
            <p:ph type="pic" sz="quarter" idx="10" hasCustomPrompt="1"/>
          </p:nvPr>
        </p:nvSpPr>
        <p:spPr>
          <a:xfrm>
            <a:off x="3423951" y="4389051"/>
            <a:ext cx="1357203" cy="1356046"/>
          </a:xfrm>
        </p:spPr>
        <p:txBody>
          <a:bodyPr/>
          <a:lstStyle>
            <a:lvl1pPr marL="0" indent="0">
              <a:buNone/>
              <a:defRPr>
                <a:solidFill>
                  <a:schemeClr val="bg1"/>
                </a:solidFill>
              </a:defRPr>
            </a:lvl1pPr>
          </a:lstStyle>
          <a:p>
            <a:r>
              <a:rPr lang="en-US"/>
              <a:t>Click to add photo</a:t>
            </a:r>
          </a:p>
        </p:txBody>
      </p:sp>
      <p:sp>
        <p:nvSpPr>
          <p:cNvPr id="7" name="Text Placeholder 8">
            <a:extLst>
              <a:ext uri="{FF2B5EF4-FFF2-40B4-BE49-F238E27FC236}">
                <a16:creationId xmlns:a16="http://schemas.microsoft.com/office/drawing/2014/main" id="{BF82CF67-A873-A650-C332-ED0F29A6B593}"/>
              </a:ext>
            </a:extLst>
          </p:cNvPr>
          <p:cNvSpPr>
            <a:spLocks noGrp="1"/>
          </p:cNvSpPr>
          <p:nvPr>
            <p:ph type="body" sz="quarter" idx="11" hasCustomPrompt="1"/>
          </p:nvPr>
        </p:nvSpPr>
        <p:spPr>
          <a:xfrm>
            <a:off x="5068720" y="4985648"/>
            <a:ext cx="4073525" cy="777875"/>
          </a:xfrm>
        </p:spPr>
        <p:txBody>
          <a:bodyPr/>
          <a:lstStyle>
            <a:lvl1pPr marL="0" indent="0">
              <a:buNone/>
              <a:defRPr sz="1800" b="0" spc="20" baseline="0">
                <a:solidFill>
                  <a:schemeClr val="bg1"/>
                </a:solidFill>
              </a:defRPr>
            </a:lvl1pPr>
            <a:lvl2pPr marL="457200" indent="0">
              <a:buNone/>
              <a:defRPr spc="20" baseline="0">
                <a:solidFill>
                  <a:schemeClr val="bg1"/>
                </a:solidFill>
              </a:defRPr>
            </a:lvl2pPr>
            <a:lvl3pPr marL="914400" indent="0">
              <a:buNone/>
              <a:defRPr/>
            </a:lvl3pPr>
            <a:lvl4pPr marL="1371600" indent="0">
              <a:buNone/>
              <a:defRPr/>
            </a:lvl4pPr>
            <a:lvl5pPr marL="1828800" indent="0">
              <a:buNone/>
              <a:defRPr/>
            </a:lvl5pPr>
          </a:lstStyle>
          <a:p>
            <a:pPr lvl="0"/>
            <a:r>
              <a:rPr lang="en-US"/>
              <a:t>Email address</a:t>
            </a:r>
          </a:p>
          <a:p>
            <a:pPr lvl="0"/>
            <a:r>
              <a:rPr lang="en-US"/>
              <a:t>Phone number</a:t>
            </a:r>
          </a:p>
          <a:p>
            <a:pPr lvl="1"/>
            <a:endParaRPr lang="en-US"/>
          </a:p>
        </p:txBody>
      </p:sp>
      <p:sp>
        <p:nvSpPr>
          <p:cNvPr id="4" name="Subtitle 2">
            <a:extLst>
              <a:ext uri="{FF2B5EF4-FFF2-40B4-BE49-F238E27FC236}">
                <a16:creationId xmlns:a16="http://schemas.microsoft.com/office/drawing/2014/main" id="{49C7CD23-EE86-9F48-E770-9DB4822DF7AE}"/>
              </a:ext>
            </a:extLst>
          </p:cNvPr>
          <p:cNvSpPr>
            <a:spLocks noGrp="1"/>
          </p:cNvSpPr>
          <p:nvPr>
            <p:ph type="subTitle" idx="1" hasCustomPrompt="1"/>
          </p:nvPr>
        </p:nvSpPr>
        <p:spPr>
          <a:xfrm>
            <a:off x="5052846" y="4389750"/>
            <a:ext cx="4073525" cy="535574"/>
          </a:xfrm>
        </p:spPr>
        <p:txBody>
          <a:bodyPr anchor="ctr" anchorCtr="0">
            <a:noAutofit/>
          </a:bodyPr>
          <a:lstStyle>
            <a:lvl1pPr marL="0" indent="0" algn="l">
              <a:buNone/>
              <a:defRPr sz="2000" b="1" spc="20" baseline="0">
                <a:solidFill>
                  <a:schemeClr val="bg1"/>
                </a:solidFill>
                <a:latin typeface="Roboto" panose="02000000000000000000" pitchFamily="2" charset="0"/>
                <a:ea typeface="Roboto" panose="020000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Presenter’s name</a:t>
            </a:r>
          </a:p>
        </p:txBody>
      </p:sp>
      <p:sp>
        <p:nvSpPr>
          <p:cNvPr id="3" name="Title 1">
            <a:extLst>
              <a:ext uri="{FF2B5EF4-FFF2-40B4-BE49-F238E27FC236}">
                <a16:creationId xmlns:a16="http://schemas.microsoft.com/office/drawing/2014/main" id="{D967BC77-2683-AB59-89A9-860E18C01AC4}"/>
              </a:ext>
            </a:extLst>
          </p:cNvPr>
          <p:cNvSpPr txBox="1">
            <a:spLocks/>
          </p:cNvSpPr>
          <p:nvPr userDrawn="1"/>
        </p:nvSpPr>
        <p:spPr>
          <a:xfrm>
            <a:off x="3423951" y="3509453"/>
            <a:ext cx="5718291" cy="777875"/>
          </a:xfrm>
          <a:prstGeom prst="rect">
            <a:avLst/>
          </a:prstGeom>
        </p:spPr>
        <p:txBody>
          <a:bodyPr vert="horz" lIns="91440" tIns="45720" rIns="91440" bIns="45720" rtlCol="0" anchor="ctr" anchorCtr="0">
            <a:noAutofit/>
          </a:bodyPr>
          <a:lstStyle>
            <a:lvl1pPr algn="l" defTabSz="914400" rtl="0" eaLnBrk="1" latinLnBrk="0" hangingPunct="1">
              <a:lnSpc>
                <a:spcPct val="90000"/>
              </a:lnSpc>
              <a:spcBef>
                <a:spcPct val="0"/>
              </a:spcBef>
              <a:buNone/>
              <a:defRPr sz="4000" b="1" kern="1200">
                <a:solidFill>
                  <a:schemeClr val="tx1">
                    <a:lumMod val="50000"/>
                  </a:schemeClr>
                </a:solidFill>
                <a:latin typeface="Roboto" panose="02000000000000000000" pitchFamily="2" charset="0"/>
                <a:ea typeface="Roboto" panose="02000000000000000000" pitchFamily="2" charset="0"/>
                <a:cs typeface="+mj-cs"/>
              </a:defRPr>
            </a:lvl1pPr>
          </a:lstStyle>
          <a:p>
            <a:r>
              <a:rPr lang="en-US" sz="3200" spc="60" baseline="0">
                <a:solidFill>
                  <a:schemeClr val="bg1"/>
                </a:solidFill>
              </a:rPr>
              <a:t>Thank you for attending</a:t>
            </a:r>
          </a:p>
        </p:txBody>
      </p:sp>
      <p:sp>
        <p:nvSpPr>
          <p:cNvPr id="8" name="TextBox 7">
            <a:extLst>
              <a:ext uri="{FF2B5EF4-FFF2-40B4-BE49-F238E27FC236}">
                <a16:creationId xmlns:a16="http://schemas.microsoft.com/office/drawing/2014/main" id="{230D3A67-571D-1466-C38B-EB447888F2D1}"/>
              </a:ext>
            </a:extLst>
          </p:cNvPr>
          <p:cNvSpPr txBox="1"/>
          <p:nvPr userDrawn="1"/>
        </p:nvSpPr>
        <p:spPr>
          <a:xfrm>
            <a:off x="0" y="1324306"/>
            <a:ext cx="12192000" cy="1446550"/>
          </a:xfrm>
          <a:prstGeom prst="rect">
            <a:avLst/>
          </a:prstGeom>
          <a:noFill/>
        </p:spPr>
        <p:txBody>
          <a:bodyPr wrap="square" rtlCol="0">
            <a:spAutoFit/>
          </a:bodyPr>
          <a:lstStyle/>
          <a:p>
            <a:pPr algn="ctr"/>
            <a:r>
              <a:rPr lang="en-US" sz="8800" b="1" spc="60" baseline="0">
                <a:solidFill>
                  <a:schemeClr val="bg1"/>
                </a:solidFill>
                <a:latin typeface="Roboto" panose="02000000000000000000" pitchFamily="2" charset="0"/>
                <a:ea typeface="Roboto" panose="02000000000000000000" pitchFamily="2" charset="0"/>
              </a:rPr>
              <a:t>Questions?</a:t>
            </a:r>
          </a:p>
        </p:txBody>
      </p:sp>
    </p:spTree>
    <p:extLst>
      <p:ext uri="{BB962C8B-B14F-4D97-AF65-F5344CB8AC3E}">
        <p14:creationId xmlns:p14="http://schemas.microsoft.com/office/powerpoint/2010/main" val="131894565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End slide">
    <p:bg>
      <p:bgPr>
        <a:blipFill dpi="0" rotWithShape="1">
          <a:blip r:embed="rId2" cstate="print">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9D29C054-7C30-8F11-351A-468B7FD387E5}"/>
              </a:ext>
            </a:extLst>
          </p:cNvPr>
          <p:cNvSpPr>
            <a:spLocks noGrp="1"/>
          </p:cNvSpPr>
          <p:nvPr>
            <p:ph type="pic" sz="quarter" idx="10" hasCustomPrompt="1"/>
          </p:nvPr>
        </p:nvSpPr>
        <p:spPr>
          <a:xfrm>
            <a:off x="944563" y="3732213"/>
            <a:ext cx="1862137" cy="1860550"/>
          </a:xfrm>
        </p:spPr>
        <p:txBody>
          <a:bodyPr/>
          <a:lstStyle/>
          <a:p>
            <a:r>
              <a:rPr lang="en-US"/>
              <a:t>Click to add photo</a:t>
            </a:r>
          </a:p>
        </p:txBody>
      </p:sp>
      <p:sp>
        <p:nvSpPr>
          <p:cNvPr id="9" name="Text Placeholder 8">
            <a:extLst>
              <a:ext uri="{FF2B5EF4-FFF2-40B4-BE49-F238E27FC236}">
                <a16:creationId xmlns:a16="http://schemas.microsoft.com/office/drawing/2014/main" id="{AF2A57D0-2713-664A-67D8-FAE042D96088}"/>
              </a:ext>
            </a:extLst>
          </p:cNvPr>
          <p:cNvSpPr>
            <a:spLocks noGrp="1"/>
          </p:cNvSpPr>
          <p:nvPr>
            <p:ph type="body" sz="quarter" idx="11" hasCustomPrompt="1"/>
          </p:nvPr>
        </p:nvSpPr>
        <p:spPr>
          <a:xfrm>
            <a:off x="2987672" y="4647565"/>
            <a:ext cx="4073525" cy="777875"/>
          </a:xfrm>
        </p:spPr>
        <p:txBody>
          <a:bodyPr/>
          <a:lstStyle>
            <a:lvl1pPr marL="0" indent="0">
              <a:buNone/>
              <a:defRPr b="0"/>
            </a:lvl1pPr>
            <a:lvl2pPr marL="457200" indent="0">
              <a:buNone/>
              <a:defRPr/>
            </a:lvl2pPr>
            <a:lvl3pPr marL="914400" indent="0">
              <a:buNone/>
              <a:defRPr/>
            </a:lvl3pPr>
            <a:lvl4pPr marL="1371600" indent="0">
              <a:buNone/>
              <a:defRPr/>
            </a:lvl4pPr>
            <a:lvl5pPr marL="1828800" indent="0">
              <a:buNone/>
              <a:defRPr/>
            </a:lvl5pPr>
          </a:lstStyle>
          <a:p>
            <a:pPr lvl="0"/>
            <a:r>
              <a:rPr lang="en-US"/>
              <a:t>Email address</a:t>
            </a:r>
          </a:p>
          <a:p>
            <a:pPr lvl="0"/>
            <a:r>
              <a:rPr lang="en-US"/>
              <a:t>Phone number</a:t>
            </a:r>
          </a:p>
          <a:p>
            <a:pPr lvl="1"/>
            <a:endParaRPr lang="en-US"/>
          </a:p>
        </p:txBody>
      </p:sp>
      <p:sp>
        <p:nvSpPr>
          <p:cNvPr id="3" name="Subtitle 2">
            <a:extLst>
              <a:ext uri="{FF2B5EF4-FFF2-40B4-BE49-F238E27FC236}">
                <a16:creationId xmlns:a16="http://schemas.microsoft.com/office/drawing/2014/main" id="{5A19ADD3-138B-1384-8991-3DA96CC95F07}"/>
              </a:ext>
            </a:extLst>
          </p:cNvPr>
          <p:cNvSpPr>
            <a:spLocks noGrp="1"/>
          </p:cNvSpPr>
          <p:nvPr>
            <p:ph type="subTitle" idx="1" hasCustomPrompt="1"/>
          </p:nvPr>
        </p:nvSpPr>
        <p:spPr>
          <a:xfrm>
            <a:off x="2971798" y="4051667"/>
            <a:ext cx="4089396" cy="535574"/>
          </a:xfrm>
        </p:spPr>
        <p:txBody>
          <a:bodyPr anchor="ctr" anchorCtr="0">
            <a:noAutofit/>
          </a:bodyPr>
          <a:lstStyle>
            <a:lvl1pPr marL="0" indent="0" algn="l">
              <a:buNone/>
              <a:defRPr sz="2400" b="1">
                <a:solidFill>
                  <a:srgbClr val="005E6E"/>
                </a:solidFill>
                <a:latin typeface="Roboto" panose="02000000000000000000" pitchFamily="2" charset="0"/>
                <a:ea typeface="Roboto" panose="020000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Presenter’s name</a:t>
            </a:r>
          </a:p>
        </p:txBody>
      </p:sp>
      <p:sp>
        <p:nvSpPr>
          <p:cNvPr id="2" name="Title 1">
            <a:extLst>
              <a:ext uri="{FF2B5EF4-FFF2-40B4-BE49-F238E27FC236}">
                <a16:creationId xmlns:a16="http://schemas.microsoft.com/office/drawing/2014/main" id="{0C2A4045-F07A-9C8D-6571-69656D6CD9A5}"/>
              </a:ext>
            </a:extLst>
          </p:cNvPr>
          <p:cNvSpPr>
            <a:spLocks noGrp="1"/>
          </p:cNvSpPr>
          <p:nvPr>
            <p:ph type="ctrTitle" hasCustomPrompt="1"/>
          </p:nvPr>
        </p:nvSpPr>
        <p:spPr>
          <a:xfrm>
            <a:off x="1071214" y="2118140"/>
            <a:ext cx="5989983" cy="1310860"/>
          </a:xfrm>
        </p:spPr>
        <p:txBody>
          <a:bodyPr anchor="ctr" anchorCtr="0">
            <a:noAutofit/>
          </a:bodyPr>
          <a:lstStyle>
            <a:lvl1pPr algn="l">
              <a:defRPr sz="4000" b="1">
                <a:solidFill>
                  <a:schemeClr val="tx1">
                    <a:lumMod val="50000"/>
                  </a:schemeClr>
                </a:solidFill>
                <a:latin typeface="Roboto" panose="02000000000000000000" pitchFamily="2" charset="0"/>
                <a:ea typeface="Roboto" panose="02000000000000000000" pitchFamily="2" charset="0"/>
              </a:defRPr>
            </a:lvl1pPr>
          </a:lstStyle>
          <a:p>
            <a:r>
              <a:rPr lang="en-US"/>
              <a:t>Thank you for attending</a:t>
            </a:r>
          </a:p>
        </p:txBody>
      </p:sp>
      <p:pic>
        <p:nvPicPr>
          <p:cNvPr id="10" name="Picture 9" descr="Virginia IT Agency logo">
            <a:extLst>
              <a:ext uri="{FF2B5EF4-FFF2-40B4-BE49-F238E27FC236}">
                <a16:creationId xmlns:a16="http://schemas.microsoft.com/office/drawing/2014/main" id="{A188E1F7-2921-CEAA-3BBB-A96D3F33C76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1215" y="620795"/>
            <a:ext cx="4121426" cy="1194719"/>
          </a:xfrm>
          <a:prstGeom prst="rect">
            <a:avLst/>
          </a:prstGeom>
        </p:spPr>
      </p:pic>
    </p:spTree>
    <p:extLst>
      <p:ext uri="{BB962C8B-B14F-4D97-AF65-F5344CB8AC3E}">
        <p14:creationId xmlns:p14="http://schemas.microsoft.com/office/powerpoint/2010/main" val="78872394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9D51D420-3C59-0BDA-A7DE-CF5DF409DE36}"/>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48768" y="-49377"/>
            <a:ext cx="12289536" cy="6956754"/>
          </a:xfrm>
          <a:prstGeom prst="rect">
            <a:avLst/>
          </a:prstGeom>
        </p:spPr>
      </p:pic>
      <p:sp>
        <p:nvSpPr>
          <p:cNvPr id="2" name="Title 1">
            <a:extLst>
              <a:ext uri="{FF2B5EF4-FFF2-40B4-BE49-F238E27FC236}">
                <a16:creationId xmlns:a16="http://schemas.microsoft.com/office/drawing/2014/main" id="{DA9A7186-6AA2-85AA-788C-FDD3EF3197D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73A87F7-B7EF-DA53-45E8-5CD94D39DB8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8" name="Rectangle 7">
            <a:extLst>
              <a:ext uri="{FF2B5EF4-FFF2-40B4-BE49-F238E27FC236}">
                <a16:creationId xmlns:a16="http://schemas.microsoft.com/office/drawing/2014/main" id="{5AD50CF7-9777-C149-D97A-123AD8CF4C98}"/>
              </a:ext>
            </a:extLst>
          </p:cNvPr>
          <p:cNvSpPr/>
          <p:nvPr userDrawn="1"/>
        </p:nvSpPr>
        <p:spPr>
          <a:xfrm>
            <a:off x="412505" y="402843"/>
            <a:ext cx="11366989" cy="59019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4058327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Slide option 1">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DACD53FE-C189-4D65-297F-1BE50C022828}"/>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48768" y="-49377"/>
            <a:ext cx="12289536" cy="6956754"/>
          </a:xfrm>
          <a:prstGeom prst="rect">
            <a:avLst/>
          </a:prstGeom>
        </p:spPr>
      </p:pic>
      <p:sp>
        <p:nvSpPr>
          <p:cNvPr id="15" name="Rectangle 14">
            <a:extLst>
              <a:ext uri="{FF2B5EF4-FFF2-40B4-BE49-F238E27FC236}">
                <a16:creationId xmlns:a16="http://schemas.microsoft.com/office/drawing/2014/main" id="{5459B324-8C02-0363-F2A7-7E8473D7759E}"/>
              </a:ext>
            </a:extLst>
          </p:cNvPr>
          <p:cNvSpPr/>
          <p:nvPr userDrawn="1"/>
        </p:nvSpPr>
        <p:spPr>
          <a:xfrm>
            <a:off x="412505" y="402843"/>
            <a:ext cx="11366989" cy="58191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t</a:t>
            </a:r>
          </a:p>
        </p:txBody>
      </p:sp>
      <p:sp>
        <p:nvSpPr>
          <p:cNvPr id="16" name="Rectangle 15">
            <a:extLst>
              <a:ext uri="{FF2B5EF4-FFF2-40B4-BE49-F238E27FC236}">
                <a16:creationId xmlns:a16="http://schemas.microsoft.com/office/drawing/2014/main" id="{92A686F9-D7B8-EF45-BFE4-780B08F7E9B7}"/>
              </a:ext>
            </a:extLst>
          </p:cNvPr>
          <p:cNvSpPr/>
          <p:nvPr userDrawn="1"/>
        </p:nvSpPr>
        <p:spPr>
          <a:xfrm>
            <a:off x="11277524" y="230083"/>
            <a:ext cx="501970" cy="501970"/>
          </a:xfrm>
          <a:prstGeom prst="rect">
            <a:avLst/>
          </a:prstGeom>
          <a:solidFill>
            <a:srgbClr val="225E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Slide Number Placeholder 18">
            <a:extLst>
              <a:ext uri="{FF2B5EF4-FFF2-40B4-BE49-F238E27FC236}">
                <a16:creationId xmlns:a16="http://schemas.microsoft.com/office/drawing/2014/main" id="{363E5F84-0B8D-05B4-F367-2004E46752D0}"/>
              </a:ext>
            </a:extLst>
          </p:cNvPr>
          <p:cNvSpPr txBox="1">
            <a:spLocks/>
          </p:cNvSpPr>
          <p:nvPr userDrawn="1"/>
        </p:nvSpPr>
        <p:spPr>
          <a:xfrm>
            <a:off x="11277524" y="302273"/>
            <a:ext cx="501971"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3C1F19D1-7798-C740-9359-56265B0CF7EC}" type="slidenum">
              <a:rPr lang="en-US" sz="1400" smtClean="0">
                <a:solidFill>
                  <a:schemeClr val="bg1"/>
                </a:solidFill>
                <a:latin typeface="Roboto" panose="02000000000000000000" pitchFamily="2" charset="0"/>
                <a:ea typeface="Roboto" panose="02000000000000000000" pitchFamily="2" charset="0"/>
              </a:rPr>
              <a:pPr algn="ctr"/>
              <a:t>‹#›</a:t>
            </a:fld>
            <a:endParaRPr lang="en-US" sz="1400">
              <a:solidFill>
                <a:schemeClr val="bg1"/>
              </a:solidFill>
              <a:latin typeface="Roboto" panose="02000000000000000000" pitchFamily="2" charset="0"/>
              <a:ea typeface="Roboto" panose="02000000000000000000" pitchFamily="2" charset="0"/>
            </a:endParaRPr>
          </a:p>
        </p:txBody>
      </p:sp>
      <p:cxnSp>
        <p:nvCxnSpPr>
          <p:cNvPr id="18" name="Straight Connector 17">
            <a:extLst>
              <a:ext uri="{FF2B5EF4-FFF2-40B4-BE49-F238E27FC236}">
                <a16:creationId xmlns:a16="http://schemas.microsoft.com/office/drawing/2014/main" id="{A9CF36D5-2EC5-C8F6-EFEF-DB24CA3A8CE2}"/>
              </a:ext>
            </a:extLst>
          </p:cNvPr>
          <p:cNvCxnSpPr>
            <a:cxnSpLocks/>
          </p:cNvCxnSpPr>
          <p:nvPr userDrawn="1"/>
        </p:nvCxnSpPr>
        <p:spPr>
          <a:xfrm flipV="1">
            <a:off x="6096000" y="6397210"/>
            <a:ext cx="0" cy="61319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19" name="Oval 18">
            <a:extLst>
              <a:ext uri="{FF2B5EF4-FFF2-40B4-BE49-F238E27FC236}">
                <a16:creationId xmlns:a16="http://schemas.microsoft.com/office/drawing/2014/main" id="{90CE9F3E-7185-9BA0-2813-1F400A3E3856}"/>
              </a:ext>
            </a:extLst>
          </p:cNvPr>
          <p:cNvSpPr/>
          <p:nvPr userDrawn="1"/>
        </p:nvSpPr>
        <p:spPr>
          <a:xfrm>
            <a:off x="6023540" y="6368288"/>
            <a:ext cx="144925" cy="14492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346E5B10-F23E-FF10-A77D-D114BF73B0F6}"/>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3954105" y="6304824"/>
            <a:ext cx="1460852" cy="553176"/>
          </a:xfrm>
          <a:prstGeom prst="rect">
            <a:avLst/>
          </a:prstGeom>
        </p:spPr>
      </p:pic>
      <p:sp>
        <p:nvSpPr>
          <p:cNvPr id="21" name="TextBox 20">
            <a:extLst>
              <a:ext uri="{FF2B5EF4-FFF2-40B4-BE49-F238E27FC236}">
                <a16:creationId xmlns:a16="http://schemas.microsoft.com/office/drawing/2014/main" id="{09AAFC26-9EC9-5D04-55A0-1E61D964EFC5}"/>
              </a:ext>
            </a:extLst>
          </p:cNvPr>
          <p:cNvSpPr txBox="1"/>
          <p:nvPr userDrawn="1"/>
        </p:nvSpPr>
        <p:spPr>
          <a:xfrm>
            <a:off x="6545237" y="6455158"/>
            <a:ext cx="3037115" cy="276999"/>
          </a:xfrm>
          <a:prstGeom prst="rect">
            <a:avLst/>
          </a:prstGeom>
          <a:noFill/>
        </p:spPr>
        <p:txBody>
          <a:bodyPr wrap="square" rtlCol="0">
            <a:spAutoFit/>
          </a:bodyPr>
          <a:lstStyle/>
          <a:p>
            <a:r>
              <a:rPr lang="en-US" sz="1200" err="1">
                <a:solidFill>
                  <a:schemeClr val="bg1"/>
                </a:solidFill>
                <a:latin typeface="Roboto" panose="02000000000000000000" pitchFamily="2" charset="0"/>
                <a:ea typeface="Roboto" panose="02000000000000000000" pitchFamily="2" charset="0"/>
              </a:rPr>
              <a:t>vita.virginia.gov</a:t>
            </a:r>
            <a:endParaRPr lang="en-US" sz="1200">
              <a:solidFill>
                <a:schemeClr val="bg1"/>
              </a:solidFill>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114620497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Slide option 2">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2293F0D-1365-B6DA-7695-693977AB9AF8}"/>
              </a:ext>
            </a:extLst>
          </p:cNvPr>
          <p:cNvSpPr/>
          <p:nvPr userDrawn="1"/>
        </p:nvSpPr>
        <p:spPr>
          <a:xfrm>
            <a:off x="11277524" y="230083"/>
            <a:ext cx="501970" cy="501970"/>
          </a:xfrm>
          <a:prstGeom prst="rect">
            <a:avLst/>
          </a:prstGeom>
          <a:solidFill>
            <a:srgbClr val="225E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lide Number Placeholder 18">
            <a:extLst>
              <a:ext uri="{FF2B5EF4-FFF2-40B4-BE49-F238E27FC236}">
                <a16:creationId xmlns:a16="http://schemas.microsoft.com/office/drawing/2014/main" id="{F1D88A22-2044-F4FD-8192-9F884EAFBD76}"/>
              </a:ext>
            </a:extLst>
          </p:cNvPr>
          <p:cNvSpPr txBox="1">
            <a:spLocks/>
          </p:cNvSpPr>
          <p:nvPr userDrawn="1"/>
        </p:nvSpPr>
        <p:spPr>
          <a:xfrm>
            <a:off x="11277524" y="302273"/>
            <a:ext cx="501971"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3C1F19D1-7798-C740-9359-56265B0CF7EC}" type="slidenum">
              <a:rPr lang="en-US" sz="1400" smtClean="0">
                <a:solidFill>
                  <a:schemeClr val="bg1"/>
                </a:solidFill>
                <a:latin typeface="Roboto" panose="02000000000000000000" pitchFamily="2" charset="0"/>
                <a:ea typeface="Roboto" panose="02000000000000000000" pitchFamily="2" charset="0"/>
              </a:rPr>
              <a:pPr algn="ctr"/>
              <a:t>‹#›</a:t>
            </a:fld>
            <a:endParaRPr lang="en-US" sz="1400">
              <a:solidFill>
                <a:schemeClr val="bg1"/>
              </a:solidFill>
              <a:latin typeface="Roboto" panose="02000000000000000000" pitchFamily="2" charset="0"/>
              <a:ea typeface="Roboto" panose="02000000000000000000" pitchFamily="2" charset="0"/>
            </a:endParaRPr>
          </a:p>
        </p:txBody>
      </p:sp>
      <p:cxnSp>
        <p:nvCxnSpPr>
          <p:cNvPr id="9" name="Straight Connector 8">
            <a:extLst>
              <a:ext uri="{FF2B5EF4-FFF2-40B4-BE49-F238E27FC236}">
                <a16:creationId xmlns:a16="http://schemas.microsoft.com/office/drawing/2014/main" id="{FA6D4C0A-18B5-F947-6855-19296F082836}"/>
              </a:ext>
            </a:extLst>
          </p:cNvPr>
          <p:cNvCxnSpPr>
            <a:cxnSpLocks/>
          </p:cNvCxnSpPr>
          <p:nvPr userDrawn="1"/>
        </p:nvCxnSpPr>
        <p:spPr>
          <a:xfrm flipV="1">
            <a:off x="6096000" y="6382696"/>
            <a:ext cx="0" cy="475307"/>
          </a:xfrm>
          <a:prstGeom prst="line">
            <a:avLst/>
          </a:prstGeom>
          <a:ln w="57150">
            <a:solidFill>
              <a:srgbClr val="28798C"/>
            </a:solidFill>
          </a:ln>
        </p:spPr>
        <p:style>
          <a:lnRef idx="1">
            <a:schemeClr val="accent1"/>
          </a:lnRef>
          <a:fillRef idx="0">
            <a:schemeClr val="accent1"/>
          </a:fillRef>
          <a:effectRef idx="0">
            <a:schemeClr val="accent1"/>
          </a:effectRef>
          <a:fontRef idx="minor">
            <a:schemeClr val="tx1"/>
          </a:fontRef>
        </p:style>
      </p:cxnSp>
      <p:sp>
        <p:nvSpPr>
          <p:cNvPr id="10" name="Oval 9">
            <a:extLst>
              <a:ext uri="{FF2B5EF4-FFF2-40B4-BE49-F238E27FC236}">
                <a16:creationId xmlns:a16="http://schemas.microsoft.com/office/drawing/2014/main" id="{19912442-51C8-57D1-295D-DC05303CC1AF}"/>
              </a:ext>
            </a:extLst>
          </p:cNvPr>
          <p:cNvSpPr/>
          <p:nvPr userDrawn="1"/>
        </p:nvSpPr>
        <p:spPr>
          <a:xfrm>
            <a:off x="6023540" y="6310232"/>
            <a:ext cx="144925" cy="144925"/>
          </a:xfrm>
          <a:prstGeom prst="ellipse">
            <a:avLst/>
          </a:prstGeom>
          <a:solidFill>
            <a:srgbClr val="2879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Text&#10;&#10;Description automatically generated">
            <a:extLst>
              <a:ext uri="{FF2B5EF4-FFF2-40B4-BE49-F238E27FC236}">
                <a16:creationId xmlns:a16="http://schemas.microsoft.com/office/drawing/2014/main" id="{2C287E82-8360-73BA-D5D8-A9183CEE32F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019344" y="6387902"/>
            <a:ext cx="1321480" cy="382330"/>
          </a:xfrm>
          <a:prstGeom prst="rect">
            <a:avLst/>
          </a:prstGeom>
        </p:spPr>
      </p:pic>
      <p:sp>
        <p:nvSpPr>
          <p:cNvPr id="12" name="TextBox 11">
            <a:extLst>
              <a:ext uri="{FF2B5EF4-FFF2-40B4-BE49-F238E27FC236}">
                <a16:creationId xmlns:a16="http://schemas.microsoft.com/office/drawing/2014/main" id="{9D953EF7-32CA-79CB-911B-27E9E64C5B7A}"/>
              </a:ext>
            </a:extLst>
          </p:cNvPr>
          <p:cNvSpPr txBox="1"/>
          <p:nvPr userDrawn="1"/>
        </p:nvSpPr>
        <p:spPr>
          <a:xfrm>
            <a:off x="6545237" y="6455158"/>
            <a:ext cx="3037115" cy="276999"/>
          </a:xfrm>
          <a:prstGeom prst="rect">
            <a:avLst/>
          </a:prstGeom>
          <a:noFill/>
        </p:spPr>
        <p:txBody>
          <a:bodyPr wrap="square" rtlCol="0">
            <a:spAutoFit/>
          </a:bodyPr>
          <a:lstStyle/>
          <a:p>
            <a:r>
              <a:rPr lang="en-US" sz="1200" err="1">
                <a:solidFill>
                  <a:srgbClr val="404042"/>
                </a:solidFill>
                <a:latin typeface="Roboto" panose="02000000000000000000" pitchFamily="2" charset="0"/>
                <a:ea typeface="Roboto" panose="02000000000000000000" pitchFamily="2" charset="0"/>
              </a:rPr>
              <a:t>vita.virginia.gov</a:t>
            </a:r>
            <a:endParaRPr lang="en-US" sz="1200">
              <a:solidFill>
                <a:srgbClr val="404042"/>
              </a:solidFill>
              <a:latin typeface="Roboto" panose="02000000000000000000" pitchFamily="2" charset="0"/>
              <a:ea typeface="Roboto" panose="02000000000000000000" pitchFamily="2" charset="0"/>
            </a:endParaRPr>
          </a:p>
        </p:txBody>
      </p:sp>
      <p:grpSp>
        <p:nvGrpSpPr>
          <p:cNvPr id="13" name="Group 12">
            <a:extLst>
              <a:ext uri="{FF2B5EF4-FFF2-40B4-BE49-F238E27FC236}">
                <a16:creationId xmlns:a16="http://schemas.microsoft.com/office/drawing/2014/main" id="{6873EFF7-D240-103B-8739-5DB0FA04E56F}"/>
              </a:ext>
            </a:extLst>
          </p:cNvPr>
          <p:cNvGrpSpPr/>
          <p:nvPr userDrawn="1"/>
        </p:nvGrpSpPr>
        <p:grpSpPr>
          <a:xfrm>
            <a:off x="193575" y="551543"/>
            <a:ext cx="11800030" cy="6066971"/>
            <a:chOff x="193575" y="551543"/>
            <a:chExt cx="11800030" cy="6066971"/>
          </a:xfrm>
        </p:grpSpPr>
        <p:cxnSp>
          <p:nvCxnSpPr>
            <p:cNvPr id="14" name="Straight Connector 13">
              <a:extLst>
                <a:ext uri="{FF2B5EF4-FFF2-40B4-BE49-F238E27FC236}">
                  <a16:creationId xmlns:a16="http://schemas.microsoft.com/office/drawing/2014/main" id="{C79468A9-5793-C68A-AF8F-B1347DB9033E}"/>
                </a:ext>
              </a:extLst>
            </p:cNvPr>
            <p:cNvCxnSpPr>
              <a:cxnSpLocks/>
            </p:cNvCxnSpPr>
            <p:nvPr/>
          </p:nvCxnSpPr>
          <p:spPr>
            <a:xfrm flipH="1">
              <a:off x="193575" y="551543"/>
              <a:ext cx="227339" cy="0"/>
            </a:xfrm>
            <a:prstGeom prst="line">
              <a:avLst/>
            </a:prstGeom>
            <a:ln w="19050">
              <a:solidFill>
                <a:srgbClr val="005E6E"/>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5122424D-8900-DE69-70CF-C0CED7B7E224}"/>
                </a:ext>
              </a:extLst>
            </p:cNvPr>
            <p:cNvCxnSpPr/>
            <p:nvPr/>
          </p:nvCxnSpPr>
          <p:spPr>
            <a:xfrm>
              <a:off x="203200" y="551543"/>
              <a:ext cx="0" cy="6066971"/>
            </a:xfrm>
            <a:prstGeom prst="line">
              <a:avLst/>
            </a:prstGeom>
            <a:ln w="19050">
              <a:solidFill>
                <a:srgbClr val="005E6E"/>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444A2EA7-A09C-2E0E-2576-57E6FF34A3E8}"/>
                </a:ext>
              </a:extLst>
            </p:cNvPr>
            <p:cNvCxnSpPr>
              <a:cxnSpLocks/>
            </p:cNvCxnSpPr>
            <p:nvPr/>
          </p:nvCxnSpPr>
          <p:spPr>
            <a:xfrm flipH="1">
              <a:off x="193575" y="6618514"/>
              <a:ext cx="3184892" cy="0"/>
            </a:xfrm>
            <a:prstGeom prst="line">
              <a:avLst/>
            </a:prstGeom>
            <a:ln w="19050">
              <a:solidFill>
                <a:srgbClr val="005E6E"/>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B4ACE37A-D4B9-5C5F-43B7-6AB9C809E47B}"/>
                </a:ext>
              </a:extLst>
            </p:cNvPr>
            <p:cNvCxnSpPr>
              <a:cxnSpLocks/>
            </p:cNvCxnSpPr>
            <p:nvPr/>
          </p:nvCxnSpPr>
          <p:spPr>
            <a:xfrm flipH="1">
              <a:off x="8808713" y="6613242"/>
              <a:ext cx="3184892" cy="0"/>
            </a:xfrm>
            <a:prstGeom prst="line">
              <a:avLst/>
            </a:prstGeom>
            <a:ln w="19050">
              <a:solidFill>
                <a:srgbClr val="005E6E"/>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AB3982C1-93DD-DF02-8359-956D15224C7F}"/>
                </a:ext>
              </a:extLst>
            </p:cNvPr>
            <p:cNvCxnSpPr/>
            <p:nvPr/>
          </p:nvCxnSpPr>
          <p:spPr>
            <a:xfrm>
              <a:off x="11980715" y="551543"/>
              <a:ext cx="0" cy="6066971"/>
            </a:xfrm>
            <a:prstGeom prst="line">
              <a:avLst/>
            </a:prstGeom>
            <a:ln w="19050">
              <a:solidFill>
                <a:srgbClr val="005E6E"/>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EA4C86FB-1E94-3AED-0C74-E2309559B4B3}"/>
                </a:ext>
              </a:extLst>
            </p:cNvPr>
            <p:cNvCxnSpPr>
              <a:cxnSpLocks/>
            </p:cNvCxnSpPr>
            <p:nvPr/>
          </p:nvCxnSpPr>
          <p:spPr>
            <a:xfrm flipH="1">
              <a:off x="11824023" y="551543"/>
              <a:ext cx="169582" cy="0"/>
            </a:xfrm>
            <a:prstGeom prst="line">
              <a:avLst/>
            </a:prstGeom>
            <a:ln w="19050">
              <a:solidFill>
                <a:srgbClr val="005E6E"/>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54660910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AEC3E5-CF0D-65A0-4920-2F115CE177C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68407F2-040A-ECE9-70E1-520E0D03AAC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9B9FD38-A8FE-62BA-885F-5C4CEDF6F34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3D519B0-7B3A-D333-92FE-D9BA0F8FC59D}"/>
              </a:ext>
            </a:extLst>
          </p:cNvPr>
          <p:cNvSpPr>
            <a:spLocks noGrp="1"/>
          </p:cNvSpPr>
          <p:nvPr>
            <p:ph type="dt" sz="half" idx="10"/>
          </p:nvPr>
        </p:nvSpPr>
        <p:spPr/>
        <p:txBody>
          <a:bodyPr/>
          <a:lstStyle/>
          <a:p>
            <a:fld id="{685B1F82-4CF7-B14E-A36B-E97882721B01}" type="datetimeFigureOut">
              <a:rPr lang="en-US" smtClean="0"/>
              <a:t>2/5/2026</a:t>
            </a:fld>
            <a:endParaRPr lang="en-US"/>
          </a:p>
        </p:txBody>
      </p:sp>
      <p:sp>
        <p:nvSpPr>
          <p:cNvPr id="6" name="Footer Placeholder 5">
            <a:extLst>
              <a:ext uri="{FF2B5EF4-FFF2-40B4-BE49-F238E27FC236}">
                <a16:creationId xmlns:a16="http://schemas.microsoft.com/office/drawing/2014/main" id="{5648282C-4D63-A980-315A-2F40359B56B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9E98C0B-B029-7AE9-DCD6-EE3EB2AD39AB}"/>
              </a:ext>
            </a:extLst>
          </p:cNvPr>
          <p:cNvSpPr>
            <a:spLocks noGrp="1"/>
          </p:cNvSpPr>
          <p:nvPr>
            <p:ph type="sldNum" sz="quarter" idx="12"/>
          </p:nvPr>
        </p:nvSpPr>
        <p:spPr/>
        <p:txBody>
          <a:bodyPr/>
          <a:lstStyle/>
          <a:p>
            <a:fld id="{3303AE36-7C57-5049-A884-C0AA41E6D933}" type="slidenum">
              <a:rPr lang="en-US" smtClean="0"/>
              <a:t>‹#›</a:t>
            </a:fld>
            <a:endParaRPr lang="en-US"/>
          </a:p>
        </p:txBody>
      </p:sp>
    </p:spTree>
    <p:extLst>
      <p:ext uri="{BB962C8B-B14F-4D97-AF65-F5344CB8AC3E}">
        <p14:creationId xmlns:p14="http://schemas.microsoft.com/office/powerpoint/2010/main" val="362905168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ED9FEC-664B-D294-0A46-4BC0DC1DC26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AE05B95-F474-C8DC-3E57-12EE8A60495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1A7A395-D0A9-05E9-FCB5-48365962D2B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C7D95A7-469E-7058-DFEC-DAD1C05B0FE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FA74A6B-3FC0-9D0C-189B-2555EFE68BE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C865B74-7C6F-BBB5-94DD-F0F3F301F954}"/>
              </a:ext>
            </a:extLst>
          </p:cNvPr>
          <p:cNvSpPr>
            <a:spLocks noGrp="1"/>
          </p:cNvSpPr>
          <p:nvPr>
            <p:ph type="dt" sz="half" idx="10"/>
          </p:nvPr>
        </p:nvSpPr>
        <p:spPr/>
        <p:txBody>
          <a:bodyPr/>
          <a:lstStyle/>
          <a:p>
            <a:fld id="{685B1F82-4CF7-B14E-A36B-E97882721B01}" type="datetimeFigureOut">
              <a:rPr lang="en-US" smtClean="0"/>
              <a:t>2/5/2026</a:t>
            </a:fld>
            <a:endParaRPr lang="en-US"/>
          </a:p>
        </p:txBody>
      </p:sp>
      <p:sp>
        <p:nvSpPr>
          <p:cNvPr id="8" name="Footer Placeholder 7">
            <a:extLst>
              <a:ext uri="{FF2B5EF4-FFF2-40B4-BE49-F238E27FC236}">
                <a16:creationId xmlns:a16="http://schemas.microsoft.com/office/drawing/2014/main" id="{20B1CC9B-E1FB-F36A-8728-36192207075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33BD7EF-AE3F-86EE-9943-782ACE68ADDF}"/>
              </a:ext>
            </a:extLst>
          </p:cNvPr>
          <p:cNvSpPr>
            <a:spLocks noGrp="1"/>
          </p:cNvSpPr>
          <p:nvPr>
            <p:ph type="sldNum" sz="quarter" idx="12"/>
          </p:nvPr>
        </p:nvSpPr>
        <p:spPr/>
        <p:txBody>
          <a:bodyPr/>
          <a:lstStyle/>
          <a:p>
            <a:fld id="{3303AE36-7C57-5049-A884-C0AA41E6D933}" type="slidenum">
              <a:rPr lang="en-US" smtClean="0"/>
              <a:t>‹#›</a:t>
            </a:fld>
            <a:endParaRPr lang="en-US"/>
          </a:p>
        </p:txBody>
      </p:sp>
    </p:spTree>
    <p:extLst>
      <p:ext uri="{BB962C8B-B14F-4D97-AF65-F5344CB8AC3E}">
        <p14:creationId xmlns:p14="http://schemas.microsoft.com/office/powerpoint/2010/main" val="59484394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ransition sl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794FFE4-6E9D-0215-09CA-B5D69762003D}"/>
              </a:ext>
            </a:extLst>
          </p:cNvPr>
          <p:cNvPicPr>
            <a:picLocks noChangeAspect="1"/>
          </p:cNvPicPr>
          <p:nvPr userDrawn="1"/>
        </p:nvPicPr>
        <p:blipFill>
          <a:blip r:embed="rId2"/>
          <a:stretch>
            <a:fillRect/>
          </a:stretch>
        </p:blipFill>
        <p:spPr>
          <a:xfrm>
            <a:off x="5627954" y="-131988"/>
            <a:ext cx="6798250" cy="7121976"/>
          </a:xfrm>
          <a:prstGeom prst="rect">
            <a:avLst/>
          </a:prstGeom>
        </p:spPr>
      </p:pic>
      <p:pic>
        <p:nvPicPr>
          <p:cNvPr id="7" name="Picture 6">
            <a:extLst>
              <a:ext uri="{FF2B5EF4-FFF2-40B4-BE49-F238E27FC236}">
                <a16:creationId xmlns:a16="http://schemas.microsoft.com/office/drawing/2014/main" id="{E93706E4-507A-5984-E70B-ADFB4BC017E2}"/>
              </a:ext>
            </a:extLst>
          </p:cNvPr>
          <p:cNvPicPr>
            <a:picLocks noChangeAspect="1"/>
          </p:cNvPicPr>
          <p:nvPr userDrawn="1"/>
        </p:nvPicPr>
        <p:blipFill>
          <a:blip r:embed="rId3">
            <a:lum contrast="20000"/>
          </a:blip>
          <a:stretch>
            <a:fillRect/>
          </a:stretch>
        </p:blipFill>
        <p:spPr>
          <a:xfrm flipH="1">
            <a:off x="-188884" y="-85725"/>
            <a:ext cx="10281883" cy="7029450"/>
          </a:xfrm>
          <a:prstGeom prst="rect">
            <a:avLst/>
          </a:prstGeom>
        </p:spPr>
      </p:pic>
    </p:spTree>
    <p:extLst>
      <p:ext uri="{BB962C8B-B14F-4D97-AF65-F5344CB8AC3E}">
        <p14:creationId xmlns:p14="http://schemas.microsoft.com/office/powerpoint/2010/main" val="102415611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8535335-DBB4-2A9B-50A9-E872A9C9E0A7}"/>
              </a:ext>
            </a:extLst>
          </p:cNvPr>
          <p:cNvSpPr>
            <a:spLocks noGrp="1"/>
          </p:cNvSpPr>
          <p:nvPr>
            <p:ph type="dt" sz="half" idx="10"/>
          </p:nvPr>
        </p:nvSpPr>
        <p:spPr/>
        <p:txBody>
          <a:bodyPr/>
          <a:lstStyle/>
          <a:p>
            <a:fld id="{685B1F82-4CF7-B14E-A36B-E97882721B01}" type="datetimeFigureOut">
              <a:rPr lang="en-US" smtClean="0"/>
              <a:t>2/5/2026</a:t>
            </a:fld>
            <a:endParaRPr lang="en-US"/>
          </a:p>
        </p:txBody>
      </p:sp>
      <p:sp>
        <p:nvSpPr>
          <p:cNvPr id="3" name="Footer Placeholder 2">
            <a:extLst>
              <a:ext uri="{FF2B5EF4-FFF2-40B4-BE49-F238E27FC236}">
                <a16:creationId xmlns:a16="http://schemas.microsoft.com/office/drawing/2014/main" id="{6C98E6D1-32C8-6F9A-B31F-F0A2C4D646A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F8099C8-6375-6148-BC70-323552795B69}"/>
              </a:ext>
            </a:extLst>
          </p:cNvPr>
          <p:cNvSpPr>
            <a:spLocks noGrp="1"/>
          </p:cNvSpPr>
          <p:nvPr>
            <p:ph type="sldNum" sz="quarter" idx="12"/>
          </p:nvPr>
        </p:nvSpPr>
        <p:spPr/>
        <p:txBody>
          <a:bodyPr/>
          <a:lstStyle/>
          <a:p>
            <a:fld id="{3303AE36-7C57-5049-A884-C0AA41E6D933}" type="slidenum">
              <a:rPr lang="en-US" smtClean="0"/>
              <a:t>‹#›</a:t>
            </a:fld>
            <a:endParaRPr lang="en-US"/>
          </a:p>
        </p:txBody>
      </p:sp>
    </p:spTree>
    <p:extLst>
      <p:ext uri="{BB962C8B-B14F-4D97-AF65-F5344CB8AC3E}">
        <p14:creationId xmlns:p14="http://schemas.microsoft.com/office/powerpoint/2010/main" val="183922791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lide option 2">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2293F0D-1365-B6DA-7695-693977AB9AF8}"/>
              </a:ext>
            </a:extLst>
          </p:cNvPr>
          <p:cNvSpPr/>
          <p:nvPr userDrawn="1"/>
        </p:nvSpPr>
        <p:spPr>
          <a:xfrm>
            <a:off x="11277524" y="230083"/>
            <a:ext cx="501970" cy="501970"/>
          </a:xfrm>
          <a:prstGeom prst="rect">
            <a:avLst/>
          </a:prstGeom>
          <a:solidFill>
            <a:srgbClr val="225E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lide Number Placeholder 18">
            <a:extLst>
              <a:ext uri="{FF2B5EF4-FFF2-40B4-BE49-F238E27FC236}">
                <a16:creationId xmlns:a16="http://schemas.microsoft.com/office/drawing/2014/main" id="{F1D88A22-2044-F4FD-8192-9F884EAFBD76}"/>
              </a:ext>
            </a:extLst>
          </p:cNvPr>
          <p:cNvSpPr txBox="1">
            <a:spLocks/>
          </p:cNvSpPr>
          <p:nvPr userDrawn="1"/>
        </p:nvSpPr>
        <p:spPr>
          <a:xfrm>
            <a:off x="11277524" y="302273"/>
            <a:ext cx="501971"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3C1F19D1-7798-C740-9359-56265B0CF7EC}" type="slidenum">
              <a:rPr lang="en-US" sz="1400" smtClean="0">
                <a:solidFill>
                  <a:schemeClr val="bg1"/>
                </a:solidFill>
                <a:latin typeface="Roboto" panose="02000000000000000000" pitchFamily="2" charset="0"/>
                <a:ea typeface="Roboto" panose="02000000000000000000" pitchFamily="2" charset="0"/>
              </a:rPr>
              <a:pPr algn="ctr"/>
              <a:t>‹#›</a:t>
            </a:fld>
            <a:endParaRPr lang="en-US" sz="1400">
              <a:solidFill>
                <a:schemeClr val="bg1"/>
              </a:solidFill>
              <a:latin typeface="Roboto" panose="02000000000000000000" pitchFamily="2" charset="0"/>
              <a:ea typeface="Roboto" panose="02000000000000000000" pitchFamily="2" charset="0"/>
            </a:endParaRPr>
          </a:p>
        </p:txBody>
      </p:sp>
      <p:cxnSp>
        <p:nvCxnSpPr>
          <p:cNvPr id="9" name="Straight Connector 8">
            <a:extLst>
              <a:ext uri="{FF2B5EF4-FFF2-40B4-BE49-F238E27FC236}">
                <a16:creationId xmlns:a16="http://schemas.microsoft.com/office/drawing/2014/main" id="{FA6D4C0A-18B5-F947-6855-19296F082836}"/>
              </a:ext>
            </a:extLst>
          </p:cNvPr>
          <p:cNvCxnSpPr>
            <a:cxnSpLocks/>
          </p:cNvCxnSpPr>
          <p:nvPr userDrawn="1"/>
        </p:nvCxnSpPr>
        <p:spPr>
          <a:xfrm flipV="1">
            <a:off x="6096000" y="6382696"/>
            <a:ext cx="0" cy="475307"/>
          </a:xfrm>
          <a:prstGeom prst="line">
            <a:avLst/>
          </a:prstGeom>
          <a:ln w="57150">
            <a:solidFill>
              <a:srgbClr val="28798C"/>
            </a:solidFill>
          </a:ln>
        </p:spPr>
        <p:style>
          <a:lnRef idx="1">
            <a:schemeClr val="accent1"/>
          </a:lnRef>
          <a:fillRef idx="0">
            <a:schemeClr val="accent1"/>
          </a:fillRef>
          <a:effectRef idx="0">
            <a:schemeClr val="accent1"/>
          </a:effectRef>
          <a:fontRef idx="minor">
            <a:schemeClr val="tx1"/>
          </a:fontRef>
        </p:style>
      </p:cxnSp>
      <p:sp>
        <p:nvSpPr>
          <p:cNvPr id="10" name="Oval 9">
            <a:extLst>
              <a:ext uri="{FF2B5EF4-FFF2-40B4-BE49-F238E27FC236}">
                <a16:creationId xmlns:a16="http://schemas.microsoft.com/office/drawing/2014/main" id="{19912442-51C8-57D1-295D-DC05303CC1AF}"/>
              </a:ext>
            </a:extLst>
          </p:cNvPr>
          <p:cNvSpPr/>
          <p:nvPr userDrawn="1"/>
        </p:nvSpPr>
        <p:spPr>
          <a:xfrm>
            <a:off x="6023540" y="6310232"/>
            <a:ext cx="144925" cy="144925"/>
          </a:xfrm>
          <a:prstGeom prst="ellipse">
            <a:avLst/>
          </a:prstGeom>
          <a:solidFill>
            <a:srgbClr val="2879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Text&#10;&#10;Description automatically generated">
            <a:extLst>
              <a:ext uri="{FF2B5EF4-FFF2-40B4-BE49-F238E27FC236}">
                <a16:creationId xmlns:a16="http://schemas.microsoft.com/office/drawing/2014/main" id="{2C287E82-8360-73BA-D5D8-A9183CEE32F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019344" y="6387902"/>
            <a:ext cx="1321480" cy="382330"/>
          </a:xfrm>
          <a:prstGeom prst="rect">
            <a:avLst/>
          </a:prstGeom>
        </p:spPr>
      </p:pic>
      <p:sp>
        <p:nvSpPr>
          <p:cNvPr id="12" name="TextBox 11">
            <a:extLst>
              <a:ext uri="{FF2B5EF4-FFF2-40B4-BE49-F238E27FC236}">
                <a16:creationId xmlns:a16="http://schemas.microsoft.com/office/drawing/2014/main" id="{9D953EF7-32CA-79CB-911B-27E9E64C5B7A}"/>
              </a:ext>
            </a:extLst>
          </p:cNvPr>
          <p:cNvSpPr txBox="1"/>
          <p:nvPr userDrawn="1"/>
        </p:nvSpPr>
        <p:spPr>
          <a:xfrm>
            <a:off x="6545237" y="6455158"/>
            <a:ext cx="3037115" cy="276999"/>
          </a:xfrm>
          <a:prstGeom prst="rect">
            <a:avLst/>
          </a:prstGeom>
          <a:noFill/>
        </p:spPr>
        <p:txBody>
          <a:bodyPr wrap="square" rtlCol="0">
            <a:spAutoFit/>
          </a:bodyPr>
          <a:lstStyle/>
          <a:p>
            <a:r>
              <a:rPr lang="en-US" sz="1200" err="1">
                <a:solidFill>
                  <a:srgbClr val="404042"/>
                </a:solidFill>
                <a:latin typeface="Roboto" panose="02000000000000000000" pitchFamily="2" charset="0"/>
                <a:ea typeface="Roboto" panose="02000000000000000000" pitchFamily="2" charset="0"/>
              </a:rPr>
              <a:t>vita.virginia.gov</a:t>
            </a:r>
            <a:endParaRPr lang="en-US" sz="1200">
              <a:solidFill>
                <a:srgbClr val="404042"/>
              </a:solidFill>
              <a:latin typeface="Roboto" panose="02000000000000000000" pitchFamily="2" charset="0"/>
              <a:ea typeface="Roboto" panose="02000000000000000000" pitchFamily="2" charset="0"/>
            </a:endParaRPr>
          </a:p>
        </p:txBody>
      </p:sp>
      <p:grpSp>
        <p:nvGrpSpPr>
          <p:cNvPr id="13" name="Group 12">
            <a:extLst>
              <a:ext uri="{FF2B5EF4-FFF2-40B4-BE49-F238E27FC236}">
                <a16:creationId xmlns:a16="http://schemas.microsoft.com/office/drawing/2014/main" id="{6873EFF7-D240-103B-8739-5DB0FA04E56F}"/>
              </a:ext>
            </a:extLst>
          </p:cNvPr>
          <p:cNvGrpSpPr/>
          <p:nvPr userDrawn="1"/>
        </p:nvGrpSpPr>
        <p:grpSpPr>
          <a:xfrm>
            <a:off x="193575" y="551543"/>
            <a:ext cx="11800030" cy="6066971"/>
            <a:chOff x="193575" y="551543"/>
            <a:chExt cx="11800030" cy="6066971"/>
          </a:xfrm>
        </p:grpSpPr>
        <p:cxnSp>
          <p:nvCxnSpPr>
            <p:cNvPr id="14" name="Straight Connector 13">
              <a:extLst>
                <a:ext uri="{FF2B5EF4-FFF2-40B4-BE49-F238E27FC236}">
                  <a16:creationId xmlns:a16="http://schemas.microsoft.com/office/drawing/2014/main" id="{C79468A9-5793-C68A-AF8F-B1347DB9033E}"/>
                </a:ext>
              </a:extLst>
            </p:cNvPr>
            <p:cNvCxnSpPr>
              <a:cxnSpLocks/>
            </p:cNvCxnSpPr>
            <p:nvPr/>
          </p:nvCxnSpPr>
          <p:spPr>
            <a:xfrm flipH="1">
              <a:off x="193575" y="551543"/>
              <a:ext cx="227339" cy="0"/>
            </a:xfrm>
            <a:prstGeom prst="line">
              <a:avLst/>
            </a:prstGeom>
            <a:ln w="19050">
              <a:solidFill>
                <a:srgbClr val="005E6E"/>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5122424D-8900-DE69-70CF-C0CED7B7E224}"/>
                </a:ext>
              </a:extLst>
            </p:cNvPr>
            <p:cNvCxnSpPr/>
            <p:nvPr/>
          </p:nvCxnSpPr>
          <p:spPr>
            <a:xfrm>
              <a:off x="203200" y="551543"/>
              <a:ext cx="0" cy="6066971"/>
            </a:xfrm>
            <a:prstGeom prst="line">
              <a:avLst/>
            </a:prstGeom>
            <a:ln w="19050">
              <a:solidFill>
                <a:srgbClr val="005E6E"/>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444A2EA7-A09C-2E0E-2576-57E6FF34A3E8}"/>
                </a:ext>
              </a:extLst>
            </p:cNvPr>
            <p:cNvCxnSpPr>
              <a:cxnSpLocks/>
            </p:cNvCxnSpPr>
            <p:nvPr/>
          </p:nvCxnSpPr>
          <p:spPr>
            <a:xfrm flipH="1">
              <a:off x="193575" y="6618514"/>
              <a:ext cx="3184892" cy="0"/>
            </a:xfrm>
            <a:prstGeom prst="line">
              <a:avLst/>
            </a:prstGeom>
            <a:ln w="19050">
              <a:solidFill>
                <a:srgbClr val="005E6E"/>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B4ACE37A-D4B9-5C5F-43B7-6AB9C809E47B}"/>
                </a:ext>
              </a:extLst>
            </p:cNvPr>
            <p:cNvCxnSpPr>
              <a:cxnSpLocks/>
            </p:cNvCxnSpPr>
            <p:nvPr/>
          </p:nvCxnSpPr>
          <p:spPr>
            <a:xfrm flipH="1">
              <a:off x="8808713" y="6613242"/>
              <a:ext cx="3184892" cy="0"/>
            </a:xfrm>
            <a:prstGeom prst="line">
              <a:avLst/>
            </a:prstGeom>
            <a:ln w="19050">
              <a:solidFill>
                <a:srgbClr val="005E6E"/>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AB3982C1-93DD-DF02-8359-956D15224C7F}"/>
                </a:ext>
              </a:extLst>
            </p:cNvPr>
            <p:cNvCxnSpPr/>
            <p:nvPr/>
          </p:nvCxnSpPr>
          <p:spPr>
            <a:xfrm>
              <a:off x="11980715" y="551543"/>
              <a:ext cx="0" cy="6066971"/>
            </a:xfrm>
            <a:prstGeom prst="line">
              <a:avLst/>
            </a:prstGeom>
            <a:ln w="19050">
              <a:solidFill>
                <a:srgbClr val="005E6E"/>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EA4C86FB-1E94-3AED-0C74-E2309559B4B3}"/>
                </a:ext>
              </a:extLst>
            </p:cNvPr>
            <p:cNvCxnSpPr>
              <a:cxnSpLocks/>
            </p:cNvCxnSpPr>
            <p:nvPr/>
          </p:nvCxnSpPr>
          <p:spPr>
            <a:xfrm flipH="1">
              <a:off x="11824023" y="551543"/>
              <a:ext cx="169582" cy="0"/>
            </a:xfrm>
            <a:prstGeom prst="line">
              <a:avLst/>
            </a:prstGeom>
            <a:ln w="19050">
              <a:solidFill>
                <a:srgbClr val="005E6E"/>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31355071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CB85BC-B444-27AF-9695-3F10AAC4340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EDEF435-C137-A411-064D-1B684C85F15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0BB5AC4-3D40-9180-314E-DD5A3C2AFCB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D5F023F-A0A4-B2F3-960D-6DC0902EF6CF}"/>
              </a:ext>
            </a:extLst>
          </p:cNvPr>
          <p:cNvSpPr>
            <a:spLocks noGrp="1"/>
          </p:cNvSpPr>
          <p:nvPr>
            <p:ph type="dt" sz="half" idx="10"/>
          </p:nvPr>
        </p:nvSpPr>
        <p:spPr/>
        <p:txBody>
          <a:bodyPr/>
          <a:lstStyle/>
          <a:p>
            <a:fld id="{685B1F82-4CF7-B14E-A36B-E97882721B01}" type="datetimeFigureOut">
              <a:rPr lang="en-US" smtClean="0"/>
              <a:t>2/5/2026</a:t>
            </a:fld>
            <a:endParaRPr lang="en-US"/>
          </a:p>
        </p:txBody>
      </p:sp>
      <p:sp>
        <p:nvSpPr>
          <p:cNvPr id="6" name="Footer Placeholder 5">
            <a:extLst>
              <a:ext uri="{FF2B5EF4-FFF2-40B4-BE49-F238E27FC236}">
                <a16:creationId xmlns:a16="http://schemas.microsoft.com/office/drawing/2014/main" id="{6BBA24CD-5F08-3135-DC25-F721F3BC4FE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64CD0C8-ADD9-90D2-7119-E4BEA27E1FDF}"/>
              </a:ext>
            </a:extLst>
          </p:cNvPr>
          <p:cNvSpPr>
            <a:spLocks noGrp="1"/>
          </p:cNvSpPr>
          <p:nvPr>
            <p:ph type="sldNum" sz="quarter" idx="12"/>
          </p:nvPr>
        </p:nvSpPr>
        <p:spPr/>
        <p:txBody>
          <a:bodyPr/>
          <a:lstStyle/>
          <a:p>
            <a:fld id="{3303AE36-7C57-5049-A884-C0AA41E6D933}" type="slidenum">
              <a:rPr lang="en-US" smtClean="0"/>
              <a:t>‹#›</a:t>
            </a:fld>
            <a:endParaRPr lang="en-US"/>
          </a:p>
        </p:txBody>
      </p:sp>
    </p:spTree>
    <p:extLst>
      <p:ext uri="{BB962C8B-B14F-4D97-AF65-F5344CB8AC3E}">
        <p14:creationId xmlns:p14="http://schemas.microsoft.com/office/powerpoint/2010/main" val="193371178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6BE8FC-5734-DD99-8446-76B33081556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0A64F2D-0CF2-D369-02F0-2D347BF9FFD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A6F4686-A6E7-7C86-1F2F-CE809AF440D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B3E9792-A593-2C2A-8105-29CCD601F688}"/>
              </a:ext>
            </a:extLst>
          </p:cNvPr>
          <p:cNvSpPr>
            <a:spLocks noGrp="1"/>
          </p:cNvSpPr>
          <p:nvPr>
            <p:ph type="dt" sz="half" idx="10"/>
          </p:nvPr>
        </p:nvSpPr>
        <p:spPr/>
        <p:txBody>
          <a:bodyPr/>
          <a:lstStyle/>
          <a:p>
            <a:fld id="{685B1F82-4CF7-B14E-A36B-E97882721B01}" type="datetimeFigureOut">
              <a:rPr lang="en-US" smtClean="0"/>
              <a:t>2/5/2026</a:t>
            </a:fld>
            <a:endParaRPr lang="en-US"/>
          </a:p>
        </p:txBody>
      </p:sp>
      <p:sp>
        <p:nvSpPr>
          <p:cNvPr id="6" name="Footer Placeholder 5">
            <a:extLst>
              <a:ext uri="{FF2B5EF4-FFF2-40B4-BE49-F238E27FC236}">
                <a16:creationId xmlns:a16="http://schemas.microsoft.com/office/drawing/2014/main" id="{03AD7330-35BE-D683-25FC-B1CC9AA95E4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DBC1FA6-FB2E-38A3-201F-EECD0ADAF4E2}"/>
              </a:ext>
            </a:extLst>
          </p:cNvPr>
          <p:cNvSpPr>
            <a:spLocks noGrp="1"/>
          </p:cNvSpPr>
          <p:nvPr>
            <p:ph type="sldNum" sz="quarter" idx="12"/>
          </p:nvPr>
        </p:nvSpPr>
        <p:spPr/>
        <p:txBody>
          <a:bodyPr/>
          <a:lstStyle/>
          <a:p>
            <a:fld id="{3303AE36-7C57-5049-A884-C0AA41E6D933}" type="slidenum">
              <a:rPr lang="en-US" smtClean="0"/>
              <a:t>‹#›</a:t>
            </a:fld>
            <a:endParaRPr lang="en-US"/>
          </a:p>
        </p:txBody>
      </p:sp>
    </p:spTree>
    <p:extLst>
      <p:ext uri="{BB962C8B-B14F-4D97-AF65-F5344CB8AC3E}">
        <p14:creationId xmlns:p14="http://schemas.microsoft.com/office/powerpoint/2010/main" val="294392793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9CFF5A-884F-966C-4496-84BEDA07E20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91045E5-BB2F-5F40-A8EE-C861552174A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162769F-2C88-0226-FA0C-6DF044BDA44B}"/>
              </a:ext>
            </a:extLst>
          </p:cNvPr>
          <p:cNvSpPr>
            <a:spLocks noGrp="1"/>
          </p:cNvSpPr>
          <p:nvPr>
            <p:ph type="dt" sz="half" idx="10"/>
          </p:nvPr>
        </p:nvSpPr>
        <p:spPr/>
        <p:txBody>
          <a:bodyPr/>
          <a:lstStyle/>
          <a:p>
            <a:fld id="{685B1F82-4CF7-B14E-A36B-E97882721B01}" type="datetimeFigureOut">
              <a:rPr lang="en-US" smtClean="0"/>
              <a:t>2/5/2026</a:t>
            </a:fld>
            <a:endParaRPr lang="en-US"/>
          </a:p>
        </p:txBody>
      </p:sp>
      <p:sp>
        <p:nvSpPr>
          <p:cNvPr id="5" name="Footer Placeholder 4">
            <a:extLst>
              <a:ext uri="{FF2B5EF4-FFF2-40B4-BE49-F238E27FC236}">
                <a16:creationId xmlns:a16="http://schemas.microsoft.com/office/drawing/2014/main" id="{5ACC3ED2-36AA-59BA-B823-73A32324C90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97499DB-0415-97B9-E3EF-88D3255A7786}"/>
              </a:ext>
            </a:extLst>
          </p:cNvPr>
          <p:cNvSpPr>
            <a:spLocks noGrp="1"/>
          </p:cNvSpPr>
          <p:nvPr>
            <p:ph type="sldNum" sz="quarter" idx="12"/>
          </p:nvPr>
        </p:nvSpPr>
        <p:spPr/>
        <p:txBody>
          <a:bodyPr/>
          <a:lstStyle/>
          <a:p>
            <a:fld id="{3303AE36-7C57-5049-A884-C0AA41E6D933}" type="slidenum">
              <a:rPr lang="en-US" smtClean="0"/>
              <a:t>‹#›</a:t>
            </a:fld>
            <a:endParaRPr lang="en-US"/>
          </a:p>
        </p:txBody>
      </p:sp>
    </p:spTree>
    <p:extLst>
      <p:ext uri="{BB962C8B-B14F-4D97-AF65-F5344CB8AC3E}">
        <p14:creationId xmlns:p14="http://schemas.microsoft.com/office/powerpoint/2010/main" val="321034350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398ADBE-3C51-BFCB-3060-B68C5445D51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67FB5AB-DBD8-D3EC-6516-1062FA65747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4389ABB-D36B-AFF4-8286-A2EDB616E9C0}"/>
              </a:ext>
            </a:extLst>
          </p:cNvPr>
          <p:cNvSpPr>
            <a:spLocks noGrp="1"/>
          </p:cNvSpPr>
          <p:nvPr>
            <p:ph type="dt" sz="half" idx="10"/>
          </p:nvPr>
        </p:nvSpPr>
        <p:spPr/>
        <p:txBody>
          <a:bodyPr/>
          <a:lstStyle/>
          <a:p>
            <a:fld id="{685B1F82-4CF7-B14E-A36B-E97882721B01}" type="datetimeFigureOut">
              <a:rPr lang="en-US" smtClean="0"/>
              <a:t>2/5/2026</a:t>
            </a:fld>
            <a:endParaRPr lang="en-US"/>
          </a:p>
        </p:txBody>
      </p:sp>
      <p:sp>
        <p:nvSpPr>
          <p:cNvPr id="5" name="Footer Placeholder 4">
            <a:extLst>
              <a:ext uri="{FF2B5EF4-FFF2-40B4-BE49-F238E27FC236}">
                <a16:creationId xmlns:a16="http://schemas.microsoft.com/office/drawing/2014/main" id="{4FDF3B97-AE7E-CDAF-7F21-C6D9F2F58F2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9D06B6-A24B-6A1F-9DC7-18FC876667C6}"/>
              </a:ext>
            </a:extLst>
          </p:cNvPr>
          <p:cNvSpPr>
            <a:spLocks noGrp="1"/>
          </p:cNvSpPr>
          <p:nvPr>
            <p:ph type="sldNum" sz="quarter" idx="12"/>
          </p:nvPr>
        </p:nvSpPr>
        <p:spPr/>
        <p:txBody>
          <a:bodyPr/>
          <a:lstStyle/>
          <a:p>
            <a:fld id="{3303AE36-7C57-5049-A884-C0AA41E6D933}" type="slidenum">
              <a:rPr lang="en-US" smtClean="0"/>
              <a:t>‹#›</a:t>
            </a:fld>
            <a:endParaRPr lang="en-US"/>
          </a:p>
        </p:txBody>
      </p:sp>
    </p:spTree>
    <p:extLst>
      <p:ext uri="{BB962C8B-B14F-4D97-AF65-F5344CB8AC3E}">
        <p14:creationId xmlns:p14="http://schemas.microsoft.com/office/powerpoint/2010/main" val="6887985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Content Photo 1">
    <p:spTree>
      <p:nvGrpSpPr>
        <p:cNvPr id="1" name=""/>
        <p:cNvGrpSpPr/>
        <p:nvPr/>
      </p:nvGrpSpPr>
      <p:grpSpPr>
        <a:xfrm>
          <a:off x="0" y="0"/>
          <a:ext cx="0" cy="0"/>
          <a:chOff x="0" y="0"/>
          <a:chExt cx="0" cy="0"/>
        </a:xfrm>
      </p:grpSpPr>
      <p:sp>
        <p:nvSpPr>
          <p:cNvPr id="8" name="Picture Placeholder 1">
            <a:extLst>
              <a:ext uri="{FF2B5EF4-FFF2-40B4-BE49-F238E27FC236}">
                <a16:creationId xmlns:a16="http://schemas.microsoft.com/office/drawing/2014/main" id="{1599E2D7-24B3-4D66-9AFB-83C1AEC4DBBB}"/>
              </a:ext>
            </a:extLst>
          </p:cNvPr>
          <p:cNvSpPr>
            <a:spLocks noGrp="1"/>
          </p:cNvSpPr>
          <p:nvPr>
            <p:ph type="pic" sz="quarter" idx="33" hasCustomPrompt="1"/>
          </p:nvPr>
        </p:nvSpPr>
        <p:spPr>
          <a:xfrm>
            <a:off x="9980476" y="0"/>
            <a:ext cx="2211524" cy="6858000"/>
          </a:xfrm>
          <a:solidFill>
            <a:schemeClr val="bg1">
              <a:lumMod val="95000"/>
            </a:schemeClr>
          </a:solidFill>
        </p:spPr>
        <p:txBody>
          <a:bodyPr rtlCol="0" anchor="ctr"/>
          <a:lstStyle>
            <a:lvl1pPr marL="0" indent="0" algn="ctr">
              <a:buNone/>
              <a:defRPr sz="1200" i="1">
                <a:latin typeface="Times New Roman" panose="02020603050405020304" pitchFamily="18" charset="0"/>
                <a:cs typeface="Times New Roman" panose="02020603050405020304" pitchFamily="18" charset="0"/>
              </a:defRPr>
            </a:lvl1pPr>
          </a:lstStyle>
          <a:p>
            <a:pPr rtl="0"/>
            <a:r>
              <a:rPr lang="en-GB" noProof="0"/>
              <a:t>Insert or Drag &amp; Drop your photo</a:t>
            </a:r>
          </a:p>
        </p:txBody>
      </p:sp>
      <p:sp>
        <p:nvSpPr>
          <p:cNvPr id="2" name="Title 1">
            <a:extLst>
              <a:ext uri="{FF2B5EF4-FFF2-40B4-BE49-F238E27FC236}">
                <a16:creationId xmlns:a16="http://schemas.microsoft.com/office/drawing/2014/main" id="{40EE479C-D1F6-4BAC-80D2-90EF74E3261A}"/>
              </a:ext>
            </a:extLst>
          </p:cNvPr>
          <p:cNvSpPr>
            <a:spLocks noGrp="1"/>
          </p:cNvSpPr>
          <p:nvPr>
            <p:ph type="title" hasCustomPrompt="1"/>
          </p:nvPr>
        </p:nvSpPr>
        <p:spPr>
          <a:xfrm>
            <a:off x="4445086" y="1807950"/>
            <a:ext cx="5184913" cy="432000"/>
          </a:xfrm>
        </p:spPr>
        <p:txBody>
          <a:bodyPr rtlCol="0"/>
          <a:lstStyle>
            <a:lvl1pPr algn="l">
              <a:defRPr sz="3200">
                <a:solidFill>
                  <a:schemeClr val="tx1"/>
                </a:solidFill>
                <a:latin typeface="Roboto" panose="02000000000000000000" pitchFamily="2" charset="0"/>
                <a:ea typeface="Roboto" panose="02000000000000000000" pitchFamily="2" charset="0"/>
              </a:defRPr>
            </a:lvl1pPr>
          </a:lstStyle>
          <a:p>
            <a:pPr rtl="0"/>
            <a:r>
              <a:rPr lang="en-GB" noProof="0"/>
              <a:t>Click to edit page title</a:t>
            </a:r>
          </a:p>
        </p:txBody>
      </p:sp>
      <p:sp>
        <p:nvSpPr>
          <p:cNvPr id="10" name="Subtitle 2">
            <a:extLst>
              <a:ext uri="{FF2B5EF4-FFF2-40B4-BE49-F238E27FC236}">
                <a16:creationId xmlns:a16="http://schemas.microsoft.com/office/drawing/2014/main" id="{3FAEED1D-0E66-4F74-9455-675F5CB7EAD4}"/>
              </a:ext>
            </a:extLst>
          </p:cNvPr>
          <p:cNvSpPr>
            <a:spLocks noGrp="1"/>
          </p:cNvSpPr>
          <p:nvPr>
            <p:ph type="body" sz="quarter" idx="32" hasCustomPrompt="1"/>
          </p:nvPr>
        </p:nvSpPr>
        <p:spPr>
          <a:xfrm>
            <a:off x="4444886" y="2383950"/>
            <a:ext cx="5184913" cy="360000"/>
          </a:xfrm>
        </p:spPr>
        <p:txBody>
          <a:bodyPr rtlCol="0"/>
          <a:lstStyle>
            <a:lvl1pPr marL="0" indent="0" algn="r">
              <a:buNone/>
              <a:defRPr i="1">
                <a:latin typeface="Roboto" panose="02000000000000000000" pitchFamily="2" charset="0"/>
                <a:ea typeface="Roboto" panose="02000000000000000000" pitchFamily="2" charset="0"/>
              </a:defRPr>
            </a:lvl1pPr>
            <a:lvl2pPr marL="266700" indent="0">
              <a:buNone/>
              <a:defRPr/>
            </a:lvl2pPr>
            <a:lvl3pPr marL="542925" indent="0">
              <a:buNone/>
              <a:defRPr/>
            </a:lvl3pPr>
            <a:lvl4pPr marL="809625" indent="0">
              <a:buNone/>
              <a:defRPr/>
            </a:lvl4pPr>
            <a:lvl5pPr marL="1076325" indent="0">
              <a:buNone/>
              <a:defRPr/>
            </a:lvl5pPr>
          </a:lstStyle>
          <a:p>
            <a:pPr lvl="0" rtl="0"/>
            <a:r>
              <a:rPr lang="en-GB" noProof="0"/>
              <a:t>Subtitle</a:t>
            </a:r>
          </a:p>
        </p:txBody>
      </p:sp>
      <p:sp>
        <p:nvSpPr>
          <p:cNvPr id="3" name="Content Placeholder 2">
            <a:extLst>
              <a:ext uri="{FF2B5EF4-FFF2-40B4-BE49-F238E27FC236}">
                <a16:creationId xmlns:a16="http://schemas.microsoft.com/office/drawing/2014/main" id="{A22238F2-C6EC-476F-8371-119AECBA5622}"/>
              </a:ext>
            </a:extLst>
          </p:cNvPr>
          <p:cNvSpPr>
            <a:spLocks noGrp="1"/>
          </p:cNvSpPr>
          <p:nvPr>
            <p:ph sz="half" idx="1" hasCustomPrompt="1"/>
          </p:nvPr>
        </p:nvSpPr>
        <p:spPr>
          <a:xfrm>
            <a:off x="4445000" y="2908300"/>
            <a:ext cx="5184800" cy="3283700"/>
          </a:xfrm>
          <a:solidFill>
            <a:schemeClr val="bg1"/>
          </a:solidFill>
        </p:spPr>
        <p:txBody>
          <a:bodyPr lIns="180000" tIns="252000" rIns="252000" rtlCol="0"/>
          <a:lstStyle>
            <a:lvl1pPr algn="l">
              <a:defRPr>
                <a:solidFill>
                  <a:schemeClr val="tx1">
                    <a:lumMod val="75000"/>
                    <a:lumOff val="25000"/>
                  </a:schemeClr>
                </a:solidFill>
                <a:latin typeface="Roboto" panose="02000000000000000000" pitchFamily="2" charset="0"/>
                <a:ea typeface="Roboto" panose="02000000000000000000" pitchFamily="2" charset="0"/>
              </a:defRPr>
            </a:lvl1pPr>
            <a:lvl2pPr algn="l">
              <a:defRPr>
                <a:solidFill>
                  <a:schemeClr val="tx1">
                    <a:lumMod val="75000"/>
                    <a:lumOff val="25000"/>
                  </a:schemeClr>
                </a:solidFill>
                <a:latin typeface="Roboto" panose="02000000000000000000" pitchFamily="2" charset="0"/>
                <a:ea typeface="Roboto" panose="02000000000000000000" pitchFamily="2" charset="0"/>
              </a:defRPr>
            </a:lvl2pPr>
            <a:lvl3pPr algn="l">
              <a:defRPr>
                <a:solidFill>
                  <a:schemeClr val="tx1">
                    <a:lumMod val="75000"/>
                    <a:lumOff val="25000"/>
                  </a:schemeClr>
                </a:solidFill>
                <a:latin typeface="Roboto" panose="02000000000000000000" pitchFamily="2" charset="0"/>
                <a:ea typeface="Roboto" panose="02000000000000000000" pitchFamily="2" charset="0"/>
              </a:defRPr>
            </a:lvl3pPr>
            <a:lvl4pPr algn="l">
              <a:defRPr>
                <a:solidFill>
                  <a:schemeClr val="tx1">
                    <a:lumMod val="75000"/>
                    <a:lumOff val="25000"/>
                  </a:schemeClr>
                </a:solidFill>
                <a:latin typeface="Roboto" panose="02000000000000000000" pitchFamily="2" charset="0"/>
                <a:ea typeface="Roboto" panose="02000000000000000000" pitchFamily="2" charset="0"/>
              </a:defRPr>
            </a:lvl4pPr>
            <a:lvl5pPr algn="l">
              <a:defRPr>
                <a:solidFill>
                  <a:schemeClr val="tx1">
                    <a:lumMod val="75000"/>
                    <a:lumOff val="25000"/>
                  </a:schemeClr>
                </a:solidFill>
                <a:latin typeface="Roboto" panose="02000000000000000000" pitchFamily="2" charset="0"/>
                <a:ea typeface="Roboto" panose="02000000000000000000" pitchFamily="2" charset="0"/>
              </a:defRPr>
            </a:lvl5pPr>
          </a:lstStyle>
          <a:p>
            <a:pPr lvl="0" rtl="0"/>
            <a:r>
              <a:rPr lang="en-GB" noProof="0"/>
              <a:t>Edit Master text styles</a:t>
            </a:r>
          </a:p>
          <a:p>
            <a:pPr lvl="1" rtl="0"/>
            <a:r>
              <a:rPr lang="en-GB" noProof="0"/>
              <a:t>Second level</a:t>
            </a:r>
          </a:p>
          <a:p>
            <a:pPr lvl="2" rtl="0"/>
            <a:r>
              <a:rPr lang="en-GB" noProof="0"/>
              <a:t>Third level</a:t>
            </a:r>
          </a:p>
          <a:p>
            <a:pPr lvl="3" rtl="0"/>
            <a:r>
              <a:rPr lang="en-GB" noProof="0"/>
              <a:t>Fourth level</a:t>
            </a:r>
          </a:p>
          <a:p>
            <a:pPr lvl="4" rtl="0"/>
            <a:r>
              <a:rPr lang="en-GB" noProof="0"/>
              <a:t>Fifth level</a:t>
            </a:r>
          </a:p>
        </p:txBody>
      </p:sp>
      <p:sp>
        <p:nvSpPr>
          <p:cNvPr id="4" name="Footer Placeholder 3">
            <a:extLst>
              <a:ext uri="{FF2B5EF4-FFF2-40B4-BE49-F238E27FC236}">
                <a16:creationId xmlns:a16="http://schemas.microsoft.com/office/drawing/2014/main" id="{57847F90-9DB6-4832-9EB7-393AADAE8B70}"/>
              </a:ext>
            </a:extLst>
          </p:cNvPr>
          <p:cNvSpPr>
            <a:spLocks noGrp="1"/>
          </p:cNvSpPr>
          <p:nvPr>
            <p:ph type="ftr" sz="quarter" idx="13"/>
          </p:nvPr>
        </p:nvSpPr>
        <p:spPr/>
        <p:txBody>
          <a:bodyPr rtlCol="0"/>
          <a:lstStyle/>
          <a:p>
            <a:pPr rtl="0"/>
            <a:r>
              <a:rPr lang="en-GB" noProof="0"/>
              <a:t>Add a footer</a:t>
            </a:r>
          </a:p>
        </p:txBody>
      </p:sp>
      <p:sp>
        <p:nvSpPr>
          <p:cNvPr id="5" name="Slide Number Placeholder 4">
            <a:extLst>
              <a:ext uri="{FF2B5EF4-FFF2-40B4-BE49-F238E27FC236}">
                <a16:creationId xmlns:a16="http://schemas.microsoft.com/office/drawing/2014/main" id="{53DA1E79-BA17-41C5-98B7-CFBC5859A512}"/>
              </a:ext>
            </a:extLst>
          </p:cNvPr>
          <p:cNvSpPr>
            <a:spLocks noGrp="1"/>
          </p:cNvSpPr>
          <p:nvPr>
            <p:ph type="sldNum" sz="quarter" idx="34"/>
          </p:nvPr>
        </p:nvSpPr>
        <p:spPr>
          <a:xfrm>
            <a:off x="11447502" y="6401750"/>
            <a:ext cx="278418" cy="274324"/>
          </a:xfrm>
          <a:prstGeom prst="rect">
            <a:avLst/>
          </a:prstGeom>
        </p:spPr>
        <p:txBody>
          <a:bodyPr rtlCol="0"/>
          <a:lstStyle/>
          <a:p>
            <a:pPr rtl="0"/>
            <a:fld id="{19B51A1E-902D-48AF-9020-955120F399B6}" type="slidenum">
              <a:rPr lang="en-GB" noProof="0" smtClean="0"/>
              <a:pPr rtl="0"/>
              <a:t>‹#›</a:t>
            </a:fld>
            <a:endParaRPr lang="en-GB" noProof="0"/>
          </a:p>
        </p:txBody>
      </p:sp>
    </p:spTree>
    <p:extLst>
      <p:ext uri="{BB962C8B-B14F-4D97-AF65-F5344CB8AC3E}">
        <p14:creationId xmlns:p14="http://schemas.microsoft.com/office/powerpoint/2010/main" val="106249977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1_Slide option 2">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2293F0D-1365-B6DA-7695-693977AB9AF8}"/>
              </a:ext>
            </a:extLst>
          </p:cNvPr>
          <p:cNvSpPr/>
          <p:nvPr userDrawn="1"/>
        </p:nvSpPr>
        <p:spPr>
          <a:xfrm>
            <a:off x="11277524" y="230083"/>
            <a:ext cx="501970" cy="501970"/>
          </a:xfrm>
          <a:prstGeom prst="rect">
            <a:avLst/>
          </a:prstGeom>
          <a:solidFill>
            <a:srgbClr val="225E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Slide Number Placeholder 18">
            <a:extLst>
              <a:ext uri="{FF2B5EF4-FFF2-40B4-BE49-F238E27FC236}">
                <a16:creationId xmlns:a16="http://schemas.microsoft.com/office/drawing/2014/main" id="{F1D88A22-2044-F4FD-8192-9F884EAFBD76}"/>
              </a:ext>
            </a:extLst>
          </p:cNvPr>
          <p:cNvSpPr txBox="1">
            <a:spLocks/>
          </p:cNvSpPr>
          <p:nvPr userDrawn="1"/>
        </p:nvSpPr>
        <p:spPr>
          <a:xfrm>
            <a:off x="11277524" y="302273"/>
            <a:ext cx="501971"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fld id="{3C1F19D1-7798-C740-9359-56265B0CF7EC}" type="slidenum">
              <a:rPr kumimoji="0" lang="en-US" sz="1400" b="0" i="0" u="none" strike="noStrike" kern="1200" cap="none" spc="0" normalizeH="0" baseline="0" noProof="0" smtClean="0">
                <a:ln>
                  <a:noFill/>
                </a:ln>
                <a:solidFill>
                  <a:prstClr val="white"/>
                </a:solidFill>
                <a:effectLst/>
                <a:uLnTx/>
                <a:uFillTx/>
                <a:latin typeface="Roboto" panose="02000000000000000000" pitchFamily="2" charset="0"/>
                <a:ea typeface="Roboto" panose="02000000000000000000" pitchFamily="2" charset="0"/>
                <a:cs typeface="+mn-cs"/>
              </a:rPr>
              <a:pPr marL="0" marR="0" lvl="0" indent="0" algn="ctr" defTabSz="457200" rtl="0" eaLnBrk="1" fontAlgn="auto" latinLnBrk="0" hangingPunct="1">
                <a:lnSpc>
                  <a:spcPct val="100000"/>
                </a:lnSpc>
                <a:spcBef>
                  <a:spcPts val="0"/>
                </a:spcBef>
                <a:spcAft>
                  <a:spcPts val="0"/>
                </a:spcAft>
                <a:buClrTx/>
                <a:buSzTx/>
                <a:buFontTx/>
                <a:buNone/>
                <a:tabLst/>
                <a:defRPr/>
              </a:pPr>
              <a:t>‹#›</a:t>
            </a:fld>
            <a:endParaRPr kumimoji="0" lang="en-US" sz="1400" b="0"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mn-cs"/>
            </a:endParaRPr>
          </a:p>
        </p:txBody>
      </p:sp>
      <p:cxnSp>
        <p:nvCxnSpPr>
          <p:cNvPr id="9" name="Straight Connector 8">
            <a:extLst>
              <a:ext uri="{FF2B5EF4-FFF2-40B4-BE49-F238E27FC236}">
                <a16:creationId xmlns:a16="http://schemas.microsoft.com/office/drawing/2014/main" id="{FA6D4C0A-18B5-F947-6855-19296F082836}"/>
              </a:ext>
            </a:extLst>
          </p:cNvPr>
          <p:cNvCxnSpPr>
            <a:cxnSpLocks/>
          </p:cNvCxnSpPr>
          <p:nvPr userDrawn="1"/>
        </p:nvCxnSpPr>
        <p:spPr>
          <a:xfrm flipV="1">
            <a:off x="6096000" y="6382696"/>
            <a:ext cx="0" cy="475307"/>
          </a:xfrm>
          <a:prstGeom prst="line">
            <a:avLst/>
          </a:prstGeom>
          <a:ln w="57150">
            <a:solidFill>
              <a:srgbClr val="28798C"/>
            </a:solidFill>
          </a:ln>
        </p:spPr>
        <p:style>
          <a:lnRef idx="1">
            <a:schemeClr val="accent1"/>
          </a:lnRef>
          <a:fillRef idx="0">
            <a:schemeClr val="accent1"/>
          </a:fillRef>
          <a:effectRef idx="0">
            <a:schemeClr val="accent1"/>
          </a:effectRef>
          <a:fontRef idx="minor">
            <a:schemeClr val="tx1"/>
          </a:fontRef>
        </p:style>
      </p:cxnSp>
      <p:sp>
        <p:nvSpPr>
          <p:cNvPr id="10" name="Oval 9">
            <a:extLst>
              <a:ext uri="{FF2B5EF4-FFF2-40B4-BE49-F238E27FC236}">
                <a16:creationId xmlns:a16="http://schemas.microsoft.com/office/drawing/2014/main" id="{19912442-51C8-57D1-295D-DC05303CC1AF}"/>
              </a:ext>
            </a:extLst>
          </p:cNvPr>
          <p:cNvSpPr/>
          <p:nvPr userDrawn="1"/>
        </p:nvSpPr>
        <p:spPr>
          <a:xfrm>
            <a:off x="6023540" y="6310232"/>
            <a:ext cx="144925" cy="144925"/>
          </a:xfrm>
          <a:prstGeom prst="ellipse">
            <a:avLst/>
          </a:prstGeom>
          <a:solidFill>
            <a:srgbClr val="2879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Picture 10" descr="Text&#10;&#10;Description automatically generated">
            <a:extLst>
              <a:ext uri="{FF2B5EF4-FFF2-40B4-BE49-F238E27FC236}">
                <a16:creationId xmlns:a16="http://schemas.microsoft.com/office/drawing/2014/main" id="{2C287E82-8360-73BA-D5D8-A9183CEE32F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019344" y="6387902"/>
            <a:ext cx="1321480" cy="382330"/>
          </a:xfrm>
          <a:prstGeom prst="rect">
            <a:avLst/>
          </a:prstGeom>
        </p:spPr>
      </p:pic>
      <p:sp>
        <p:nvSpPr>
          <p:cNvPr id="12" name="TextBox 11">
            <a:extLst>
              <a:ext uri="{FF2B5EF4-FFF2-40B4-BE49-F238E27FC236}">
                <a16:creationId xmlns:a16="http://schemas.microsoft.com/office/drawing/2014/main" id="{9D953EF7-32CA-79CB-911B-27E9E64C5B7A}"/>
              </a:ext>
            </a:extLst>
          </p:cNvPr>
          <p:cNvSpPr txBox="1"/>
          <p:nvPr userDrawn="1"/>
        </p:nvSpPr>
        <p:spPr>
          <a:xfrm>
            <a:off x="6545237" y="6455158"/>
            <a:ext cx="303711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err="1">
                <a:ln>
                  <a:noFill/>
                </a:ln>
                <a:solidFill>
                  <a:srgbClr val="404042"/>
                </a:solidFill>
                <a:effectLst/>
                <a:uLnTx/>
                <a:uFillTx/>
                <a:latin typeface="Roboto" panose="02000000000000000000" pitchFamily="2" charset="0"/>
                <a:ea typeface="Roboto" panose="02000000000000000000" pitchFamily="2" charset="0"/>
                <a:cs typeface="+mn-cs"/>
              </a:rPr>
              <a:t>vita.virginia.gov</a:t>
            </a:r>
            <a:endParaRPr kumimoji="0" lang="en-US" sz="1200" b="0" i="0" u="none" strike="noStrike" kern="1200" cap="none" spc="0" normalizeH="0" baseline="0" noProof="0">
              <a:ln>
                <a:noFill/>
              </a:ln>
              <a:solidFill>
                <a:srgbClr val="404042"/>
              </a:solidFill>
              <a:effectLst/>
              <a:uLnTx/>
              <a:uFillTx/>
              <a:latin typeface="Roboto" panose="02000000000000000000" pitchFamily="2" charset="0"/>
              <a:ea typeface="Roboto" panose="02000000000000000000" pitchFamily="2" charset="0"/>
              <a:cs typeface="+mn-cs"/>
            </a:endParaRPr>
          </a:p>
        </p:txBody>
      </p:sp>
      <p:grpSp>
        <p:nvGrpSpPr>
          <p:cNvPr id="13" name="Group 12">
            <a:extLst>
              <a:ext uri="{FF2B5EF4-FFF2-40B4-BE49-F238E27FC236}">
                <a16:creationId xmlns:a16="http://schemas.microsoft.com/office/drawing/2014/main" id="{6873EFF7-D240-103B-8739-5DB0FA04E56F}"/>
              </a:ext>
            </a:extLst>
          </p:cNvPr>
          <p:cNvGrpSpPr/>
          <p:nvPr userDrawn="1"/>
        </p:nvGrpSpPr>
        <p:grpSpPr>
          <a:xfrm>
            <a:off x="193575" y="551543"/>
            <a:ext cx="11800030" cy="6066971"/>
            <a:chOff x="193575" y="551543"/>
            <a:chExt cx="11800030" cy="6066971"/>
          </a:xfrm>
        </p:grpSpPr>
        <p:cxnSp>
          <p:nvCxnSpPr>
            <p:cNvPr id="14" name="Straight Connector 13">
              <a:extLst>
                <a:ext uri="{FF2B5EF4-FFF2-40B4-BE49-F238E27FC236}">
                  <a16:creationId xmlns:a16="http://schemas.microsoft.com/office/drawing/2014/main" id="{C79468A9-5793-C68A-AF8F-B1347DB9033E}"/>
                </a:ext>
              </a:extLst>
            </p:cNvPr>
            <p:cNvCxnSpPr>
              <a:cxnSpLocks/>
            </p:cNvCxnSpPr>
            <p:nvPr/>
          </p:nvCxnSpPr>
          <p:spPr>
            <a:xfrm flipH="1">
              <a:off x="193575" y="551543"/>
              <a:ext cx="227339" cy="0"/>
            </a:xfrm>
            <a:prstGeom prst="line">
              <a:avLst/>
            </a:prstGeom>
            <a:ln w="19050">
              <a:solidFill>
                <a:srgbClr val="005E6E"/>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5122424D-8900-DE69-70CF-C0CED7B7E224}"/>
                </a:ext>
              </a:extLst>
            </p:cNvPr>
            <p:cNvCxnSpPr/>
            <p:nvPr/>
          </p:nvCxnSpPr>
          <p:spPr>
            <a:xfrm>
              <a:off x="203200" y="551543"/>
              <a:ext cx="0" cy="6066971"/>
            </a:xfrm>
            <a:prstGeom prst="line">
              <a:avLst/>
            </a:prstGeom>
            <a:ln w="19050">
              <a:solidFill>
                <a:srgbClr val="005E6E"/>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444A2EA7-A09C-2E0E-2576-57E6FF34A3E8}"/>
                </a:ext>
              </a:extLst>
            </p:cNvPr>
            <p:cNvCxnSpPr>
              <a:cxnSpLocks/>
            </p:cNvCxnSpPr>
            <p:nvPr/>
          </p:nvCxnSpPr>
          <p:spPr>
            <a:xfrm flipH="1">
              <a:off x="193575" y="6618514"/>
              <a:ext cx="3184892" cy="0"/>
            </a:xfrm>
            <a:prstGeom prst="line">
              <a:avLst/>
            </a:prstGeom>
            <a:ln w="19050">
              <a:solidFill>
                <a:srgbClr val="005E6E"/>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B4ACE37A-D4B9-5C5F-43B7-6AB9C809E47B}"/>
                </a:ext>
              </a:extLst>
            </p:cNvPr>
            <p:cNvCxnSpPr>
              <a:cxnSpLocks/>
            </p:cNvCxnSpPr>
            <p:nvPr/>
          </p:nvCxnSpPr>
          <p:spPr>
            <a:xfrm flipH="1">
              <a:off x="8808713" y="6613242"/>
              <a:ext cx="3184892" cy="0"/>
            </a:xfrm>
            <a:prstGeom prst="line">
              <a:avLst/>
            </a:prstGeom>
            <a:ln w="19050">
              <a:solidFill>
                <a:srgbClr val="005E6E"/>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AB3982C1-93DD-DF02-8359-956D15224C7F}"/>
                </a:ext>
              </a:extLst>
            </p:cNvPr>
            <p:cNvCxnSpPr/>
            <p:nvPr/>
          </p:nvCxnSpPr>
          <p:spPr>
            <a:xfrm>
              <a:off x="11980715" y="551543"/>
              <a:ext cx="0" cy="6066971"/>
            </a:xfrm>
            <a:prstGeom prst="line">
              <a:avLst/>
            </a:prstGeom>
            <a:ln w="19050">
              <a:solidFill>
                <a:srgbClr val="005E6E"/>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EA4C86FB-1E94-3AED-0C74-E2309559B4B3}"/>
                </a:ext>
              </a:extLst>
            </p:cNvPr>
            <p:cNvCxnSpPr>
              <a:cxnSpLocks/>
            </p:cNvCxnSpPr>
            <p:nvPr/>
          </p:nvCxnSpPr>
          <p:spPr>
            <a:xfrm flipH="1">
              <a:off x="11824023" y="551543"/>
              <a:ext cx="169582" cy="0"/>
            </a:xfrm>
            <a:prstGeom prst="line">
              <a:avLst/>
            </a:prstGeom>
            <a:ln w="19050">
              <a:solidFill>
                <a:srgbClr val="005E6E"/>
              </a:solidFill>
            </a:ln>
          </p:spPr>
          <p:style>
            <a:lnRef idx="1">
              <a:schemeClr val="accent1"/>
            </a:lnRef>
            <a:fillRef idx="0">
              <a:schemeClr val="accent1"/>
            </a:fillRef>
            <a:effectRef idx="0">
              <a:schemeClr val="accent1"/>
            </a:effectRef>
            <a:fontRef idx="minor">
              <a:schemeClr val="tx1"/>
            </a:fontRef>
          </p:style>
        </p:cxnSp>
      </p:grpSp>
      <p:sp>
        <p:nvSpPr>
          <p:cNvPr id="2" name="Text Placeholder 3">
            <a:extLst>
              <a:ext uri="{FF2B5EF4-FFF2-40B4-BE49-F238E27FC236}">
                <a16:creationId xmlns:a16="http://schemas.microsoft.com/office/drawing/2014/main" id="{FCC791E5-B9E2-CB6D-36B8-9D321D297C1A}"/>
              </a:ext>
            </a:extLst>
          </p:cNvPr>
          <p:cNvSpPr>
            <a:spLocks noGrp="1"/>
          </p:cNvSpPr>
          <p:nvPr>
            <p:ph type="body" sz="quarter" idx="10" hasCustomPrompt="1"/>
          </p:nvPr>
        </p:nvSpPr>
        <p:spPr>
          <a:xfrm>
            <a:off x="622134" y="384446"/>
            <a:ext cx="7786687" cy="523220"/>
          </a:xfrm>
        </p:spPr>
        <p:txBody>
          <a:bodyPr>
            <a:normAutofit/>
          </a:bodyPr>
          <a:lstStyle>
            <a:lvl1pPr>
              <a:defRPr sz="2800" b="1" i="0">
                <a:solidFill>
                  <a:srgbClr val="105A70"/>
                </a:solidFill>
                <a:latin typeface="Roboto" panose="02000000000000000000" pitchFamily="2" charset="0"/>
                <a:ea typeface="Roboto" panose="02000000000000000000" pitchFamily="2" charset="0"/>
              </a:defRPr>
            </a:lvl1pPr>
          </a:lstStyle>
          <a:p>
            <a:pPr lvl="0"/>
            <a:r>
              <a:rPr lang="en-US"/>
              <a:t>Title (Roboto bold 28pt)</a:t>
            </a:r>
          </a:p>
        </p:txBody>
      </p:sp>
    </p:spTree>
    <p:extLst>
      <p:ext uri="{BB962C8B-B14F-4D97-AF65-F5344CB8AC3E}">
        <p14:creationId xmlns:p14="http://schemas.microsoft.com/office/powerpoint/2010/main" val="336119970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04E066-C40F-6DA2-6E0D-0C7E9A338D4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CD7C8CB-247D-A442-4E01-A51995221D2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068E74D-F84C-3D4A-BC2B-4066E5BE88D1}"/>
              </a:ext>
            </a:extLst>
          </p:cNvPr>
          <p:cNvSpPr>
            <a:spLocks noGrp="1"/>
          </p:cNvSpPr>
          <p:nvPr>
            <p:ph type="dt" sz="half" idx="10"/>
          </p:nvPr>
        </p:nvSpPr>
        <p:spPr/>
        <p:txBody>
          <a:bodyPr/>
          <a:lstStyle/>
          <a:p>
            <a:fld id="{566A20DD-A45C-4B67-BFD6-BC28FDB05617}" type="datetimeFigureOut">
              <a:rPr lang="en-US" smtClean="0"/>
              <a:t>2/5/2026</a:t>
            </a:fld>
            <a:endParaRPr lang="en-US"/>
          </a:p>
        </p:txBody>
      </p:sp>
      <p:sp>
        <p:nvSpPr>
          <p:cNvPr id="5" name="Footer Placeholder 4">
            <a:extLst>
              <a:ext uri="{FF2B5EF4-FFF2-40B4-BE49-F238E27FC236}">
                <a16:creationId xmlns:a16="http://schemas.microsoft.com/office/drawing/2014/main" id="{5CA2DEAF-1555-EE3A-B7DA-338913836C0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6E554CB-B84A-01F8-3420-BB94EF229DDB}"/>
              </a:ext>
            </a:extLst>
          </p:cNvPr>
          <p:cNvSpPr>
            <a:spLocks noGrp="1"/>
          </p:cNvSpPr>
          <p:nvPr>
            <p:ph type="sldNum" sz="quarter" idx="12"/>
          </p:nvPr>
        </p:nvSpPr>
        <p:spPr/>
        <p:txBody>
          <a:bodyPr/>
          <a:lstStyle/>
          <a:p>
            <a:fld id="{395CF4E8-E7C8-4FE5-8896-7F4E740B4529}" type="slidenum">
              <a:rPr lang="en-US" smtClean="0"/>
              <a:t>‹#›</a:t>
            </a:fld>
            <a:endParaRPr lang="en-US"/>
          </a:p>
        </p:txBody>
      </p:sp>
    </p:spTree>
    <p:extLst>
      <p:ext uri="{BB962C8B-B14F-4D97-AF65-F5344CB8AC3E}">
        <p14:creationId xmlns:p14="http://schemas.microsoft.com/office/powerpoint/2010/main" val="247084556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66CC44-043E-D702-E407-8ECF928C0B9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E909240-0BB4-CE40-D69D-DA6C7934884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9A32B1C-83D9-DA27-608E-B07D98EB1CB4}"/>
              </a:ext>
            </a:extLst>
          </p:cNvPr>
          <p:cNvSpPr>
            <a:spLocks noGrp="1"/>
          </p:cNvSpPr>
          <p:nvPr>
            <p:ph type="dt" sz="half" idx="10"/>
          </p:nvPr>
        </p:nvSpPr>
        <p:spPr/>
        <p:txBody>
          <a:bodyPr/>
          <a:lstStyle/>
          <a:p>
            <a:fld id="{566A20DD-A45C-4B67-BFD6-BC28FDB05617}" type="datetimeFigureOut">
              <a:rPr lang="en-US" smtClean="0"/>
              <a:t>2/5/2026</a:t>
            </a:fld>
            <a:endParaRPr lang="en-US"/>
          </a:p>
        </p:txBody>
      </p:sp>
      <p:sp>
        <p:nvSpPr>
          <p:cNvPr id="5" name="Footer Placeholder 4">
            <a:extLst>
              <a:ext uri="{FF2B5EF4-FFF2-40B4-BE49-F238E27FC236}">
                <a16:creationId xmlns:a16="http://schemas.microsoft.com/office/drawing/2014/main" id="{9DA1A748-02B7-B1C8-8D7E-9ADD7CF817C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22E8B13-5A47-2112-A33E-16A33F8365BF}"/>
              </a:ext>
            </a:extLst>
          </p:cNvPr>
          <p:cNvSpPr>
            <a:spLocks noGrp="1"/>
          </p:cNvSpPr>
          <p:nvPr>
            <p:ph type="sldNum" sz="quarter" idx="12"/>
          </p:nvPr>
        </p:nvSpPr>
        <p:spPr/>
        <p:txBody>
          <a:bodyPr/>
          <a:lstStyle/>
          <a:p>
            <a:fld id="{395CF4E8-E7C8-4FE5-8896-7F4E740B4529}" type="slidenum">
              <a:rPr lang="en-US" smtClean="0"/>
              <a:t>‹#›</a:t>
            </a:fld>
            <a:endParaRPr lang="en-US"/>
          </a:p>
        </p:txBody>
      </p:sp>
    </p:spTree>
    <p:extLst>
      <p:ext uri="{BB962C8B-B14F-4D97-AF65-F5344CB8AC3E}">
        <p14:creationId xmlns:p14="http://schemas.microsoft.com/office/powerpoint/2010/main" val="167619890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854BDB-42CC-A38D-CB81-9D0DFD37756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2D6CE43-951E-3DD8-9B9B-7B5CD5CC0163}"/>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603891F-D6FB-2731-0B8D-9FC51AEBEF9D}"/>
              </a:ext>
            </a:extLst>
          </p:cNvPr>
          <p:cNvSpPr>
            <a:spLocks noGrp="1"/>
          </p:cNvSpPr>
          <p:nvPr>
            <p:ph type="dt" sz="half" idx="10"/>
          </p:nvPr>
        </p:nvSpPr>
        <p:spPr/>
        <p:txBody>
          <a:bodyPr/>
          <a:lstStyle/>
          <a:p>
            <a:fld id="{566A20DD-A45C-4B67-BFD6-BC28FDB05617}" type="datetimeFigureOut">
              <a:rPr lang="en-US" smtClean="0"/>
              <a:t>2/5/2026</a:t>
            </a:fld>
            <a:endParaRPr lang="en-US"/>
          </a:p>
        </p:txBody>
      </p:sp>
      <p:sp>
        <p:nvSpPr>
          <p:cNvPr id="5" name="Footer Placeholder 4">
            <a:extLst>
              <a:ext uri="{FF2B5EF4-FFF2-40B4-BE49-F238E27FC236}">
                <a16:creationId xmlns:a16="http://schemas.microsoft.com/office/drawing/2014/main" id="{5DEA660E-11CD-5526-7C06-7859C8848B1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CA1DC73-1C96-23B2-20D2-E165B3095636}"/>
              </a:ext>
            </a:extLst>
          </p:cNvPr>
          <p:cNvSpPr>
            <a:spLocks noGrp="1"/>
          </p:cNvSpPr>
          <p:nvPr>
            <p:ph type="sldNum" sz="quarter" idx="12"/>
          </p:nvPr>
        </p:nvSpPr>
        <p:spPr/>
        <p:txBody>
          <a:bodyPr/>
          <a:lstStyle/>
          <a:p>
            <a:fld id="{395CF4E8-E7C8-4FE5-8896-7F4E740B4529}" type="slidenum">
              <a:rPr lang="en-US" smtClean="0"/>
              <a:t>‹#›</a:t>
            </a:fld>
            <a:endParaRPr lang="en-US"/>
          </a:p>
        </p:txBody>
      </p:sp>
    </p:spTree>
    <p:extLst>
      <p:ext uri="{BB962C8B-B14F-4D97-AF65-F5344CB8AC3E}">
        <p14:creationId xmlns:p14="http://schemas.microsoft.com/office/powerpoint/2010/main" val="233462132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111311-7041-C31B-5724-7449812D0B0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218340C-F400-0253-C2C2-AC497588472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0996D1E-ECD7-E3A8-E8D5-F083A87C00F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32E1FFC-9799-9193-E1B4-70885CB06D2D}"/>
              </a:ext>
            </a:extLst>
          </p:cNvPr>
          <p:cNvSpPr>
            <a:spLocks noGrp="1"/>
          </p:cNvSpPr>
          <p:nvPr>
            <p:ph type="dt" sz="half" idx="10"/>
          </p:nvPr>
        </p:nvSpPr>
        <p:spPr/>
        <p:txBody>
          <a:bodyPr/>
          <a:lstStyle/>
          <a:p>
            <a:fld id="{566A20DD-A45C-4B67-BFD6-BC28FDB05617}" type="datetimeFigureOut">
              <a:rPr lang="en-US" smtClean="0"/>
              <a:t>2/5/2026</a:t>
            </a:fld>
            <a:endParaRPr lang="en-US"/>
          </a:p>
        </p:txBody>
      </p:sp>
      <p:sp>
        <p:nvSpPr>
          <p:cNvPr id="6" name="Footer Placeholder 5">
            <a:extLst>
              <a:ext uri="{FF2B5EF4-FFF2-40B4-BE49-F238E27FC236}">
                <a16:creationId xmlns:a16="http://schemas.microsoft.com/office/drawing/2014/main" id="{D7AF3768-A683-E7ED-4A03-1903592F5FC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A1BDA03-47C5-9D24-F5EC-18B9805DB6A2}"/>
              </a:ext>
            </a:extLst>
          </p:cNvPr>
          <p:cNvSpPr>
            <a:spLocks noGrp="1"/>
          </p:cNvSpPr>
          <p:nvPr>
            <p:ph type="sldNum" sz="quarter" idx="12"/>
          </p:nvPr>
        </p:nvSpPr>
        <p:spPr/>
        <p:txBody>
          <a:bodyPr/>
          <a:lstStyle/>
          <a:p>
            <a:fld id="{395CF4E8-E7C8-4FE5-8896-7F4E740B4529}" type="slidenum">
              <a:rPr lang="en-US" smtClean="0"/>
              <a:t>‹#›</a:t>
            </a:fld>
            <a:endParaRPr lang="en-US"/>
          </a:p>
        </p:txBody>
      </p:sp>
    </p:spTree>
    <p:extLst>
      <p:ext uri="{BB962C8B-B14F-4D97-AF65-F5344CB8AC3E}">
        <p14:creationId xmlns:p14="http://schemas.microsoft.com/office/powerpoint/2010/main" val="20143450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AEC3E5-CF0D-65A0-4920-2F115CE177C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68407F2-040A-ECE9-70E1-520E0D03AAC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9B9FD38-A8FE-62BA-885F-5C4CEDF6F34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3D519B0-7B3A-D333-92FE-D9BA0F8FC59D}"/>
              </a:ext>
            </a:extLst>
          </p:cNvPr>
          <p:cNvSpPr>
            <a:spLocks noGrp="1"/>
          </p:cNvSpPr>
          <p:nvPr>
            <p:ph type="dt" sz="half" idx="10"/>
          </p:nvPr>
        </p:nvSpPr>
        <p:spPr/>
        <p:txBody>
          <a:bodyPr/>
          <a:lstStyle/>
          <a:p>
            <a:fld id="{685B1F82-4CF7-B14E-A36B-E97882721B01}" type="datetimeFigureOut">
              <a:rPr lang="en-US" smtClean="0"/>
              <a:t>2/5/2026</a:t>
            </a:fld>
            <a:endParaRPr lang="en-US"/>
          </a:p>
        </p:txBody>
      </p:sp>
      <p:sp>
        <p:nvSpPr>
          <p:cNvPr id="6" name="Footer Placeholder 5">
            <a:extLst>
              <a:ext uri="{FF2B5EF4-FFF2-40B4-BE49-F238E27FC236}">
                <a16:creationId xmlns:a16="http://schemas.microsoft.com/office/drawing/2014/main" id="{5648282C-4D63-A980-315A-2F40359B56B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9E98C0B-B029-7AE9-DCD6-EE3EB2AD39AB}"/>
              </a:ext>
            </a:extLst>
          </p:cNvPr>
          <p:cNvSpPr>
            <a:spLocks noGrp="1"/>
          </p:cNvSpPr>
          <p:nvPr>
            <p:ph type="sldNum" sz="quarter" idx="12"/>
          </p:nvPr>
        </p:nvSpPr>
        <p:spPr/>
        <p:txBody>
          <a:bodyPr/>
          <a:lstStyle/>
          <a:p>
            <a:fld id="{3303AE36-7C57-5049-A884-C0AA41E6D933}" type="slidenum">
              <a:rPr lang="en-US" smtClean="0"/>
              <a:t>‹#›</a:t>
            </a:fld>
            <a:endParaRPr lang="en-US"/>
          </a:p>
        </p:txBody>
      </p:sp>
    </p:spTree>
    <p:extLst>
      <p:ext uri="{BB962C8B-B14F-4D97-AF65-F5344CB8AC3E}">
        <p14:creationId xmlns:p14="http://schemas.microsoft.com/office/powerpoint/2010/main" val="241532343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665BC7-9425-98D5-CD9F-74C14D4373C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CE4CE89-0A22-CF68-8228-C9355B20708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D533688-FABD-4CD7-F250-8DE1D8299CD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EA0204D-E154-7398-2F32-FC8D7E4B7BB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01EF3B2-924D-15A5-84F3-0C74D526A86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3D589BA-4550-807F-9707-7595AE2F8E9D}"/>
              </a:ext>
            </a:extLst>
          </p:cNvPr>
          <p:cNvSpPr>
            <a:spLocks noGrp="1"/>
          </p:cNvSpPr>
          <p:nvPr>
            <p:ph type="dt" sz="half" idx="10"/>
          </p:nvPr>
        </p:nvSpPr>
        <p:spPr/>
        <p:txBody>
          <a:bodyPr/>
          <a:lstStyle/>
          <a:p>
            <a:fld id="{566A20DD-A45C-4B67-BFD6-BC28FDB05617}" type="datetimeFigureOut">
              <a:rPr lang="en-US" smtClean="0"/>
              <a:t>2/5/2026</a:t>
            </a:fld>
            <a:endParaRPr lang="en-US"/>
          </a:p>
        </p:txBody>
      </p:sp>
      <p:sp>
        <p:nvSpPr>
          <p:cNvPr id="8" name="Footer Placeholder 7">
            <a:extLst>
              <a:ext uri="{FF2B5EF4-FFF2-40B4-BE49-F238E27FC236}">
                <a16:creationId xmlns:a16="http://schemas.microsoft.com/office/drawing/2014/main" id="{66581033-BB33-BD56-BE4E-AAD48D59A36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1FEA2D2-60A9-2144-FF8E-4D8FC6621F33}"/>
              </a:ext>
            </a:extLst>
          </p:cNvPr>
          <p:cNvSpPr>
            <a:spLocks noGrp="1"/>
          </p:cNvSpPr>
          <p:nvPr>
            <p:ph type="sldNum" sz="quarter" idx="12"/>
          </p:nvPr>
        </p:nvSpPr>
        <p:spPr/>
        <p:txBody>
          <a:bodyPr/>
          <a:lstStyle/>
          <a:p>
            <a:fld id="{395CF4E8-E7C8-4FE5-8896-7F4E740B4529}" type="slidenum">
              <a:rPr lang="en-US" smtClean="0"/>
              <a:t>‹#›</a:t>
            </a:fld>
            <a:endParaRPr lang="en-US"/>
          </a:p>
        </p:txBody>
      </p:sp>
    </p:spTree>
    <p:extLst>
      <p:ext uri="{BB962C8B-B14F-4D97-AF65-F5344CB8AC3E}">
        <p14:creationId xmlns:p14="http://schemas.microsoft.com/office/powerpoint/2010/main" val="392253811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F15DD8-0B4A-78EE-E310-8FDC4F28688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6084D67-DA6B-5469-C68E-09D4FCEA5F61}"/>
              </a:ext>
            </a:extLst>
          </p:cNvPr>
          <p:cNvSpPr>
            <a:spLocks noGrp="1"/>
          </p:cNvSpPr>
          <p:nvPr>
            <p:ph type="dt" sz="half" idx="10"/>
          </p:nvPr>
        </p:nvSpPr>
        <p:spPr/>
        <p:txBody>
          <a:bodyPr/>
          <a:lstStyle/>
          <a:p>
            <a:fld id="{566A20DD-A45C-4B67-BFD6-BC28FDB05617}" type="datetimeFigureOut">
              <a:rPr lang="en-US" smtClean="0"/>
              <a:t>2/5/2026</a:t>
            </a:fld>
            <a:endParaRPr lang="en-US"/>
          </a:p>
        </p:txBody>
      </p:sp>
      <p:sp>
        <p:nvSpPr>
          <p:cNvPr id="4" name="Footer Placeholder 3">
            <a:extLst>
              <a:ext uri="{FF2B5EF4-FFF2-40B4-BE49-F238E27FC236}">
                <a16:creationId xmlns:a16="http://schemas.microsoft.com/office/drawing/2014/main" id="{947FE204-9A39-4F7F-DD76-D6698E59240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CFCDEC3-9866-1EAB-9875-7E9E9E382AAE}"/>
              </a:ext>
            </a:extLst>
          </p:cNvPr>
          <p:cNvSpPr>
            <a:spLocks noGrp="1"/>
          </p:cNvSpPr>
          <p:nvPr>
            <p:ph type="sldNum" sz="quarter" idx="12"/>
          </p:nvPr>
        </p:nvSpPr>
        <p:spPr/>
        <p:txBody>
          <a:bodyPr/>
          <a:lstStyle/>
          <a:p>
            <a:fld id="{395CF4E8-E7C8-4FE5-8896-7F4E740B4529}" type="slidenum">
              <a:rPr lang="en-US" smtClean="0"/>
              <a:t>‹#›</a:t>
            </a:fld>
            <a:endParaRPr lang="en-US"/>
          </a:p>
        </p:txBody>
      </p:sp>
    </p:spTree>
    <p:extLst>
      <p:ext uri="{BB962C8B-B14F-4D97-AF65-F5344CB8AC3E}">
        <p14:creationId xmlns:p14="http://schemas.microsoft.com/office/powerpoint/2010/main" val="249376040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9A07EE9-45BB-6492-5350-AB1F0FF3B3D6}"/>
              </a:ext>
            </a:extLst>
          </p:cNvPr>
          <p:cNvSpPr>
            <a:spLocks noGrp="1"/>
          </p:cNvSpPr>
          <p:nvPr>
            <p:ph type="dt" sz="half" idx="10"/>
          </p:nvPr>
        </p:nvSpPr>
        <p:spPr/>
        <p:txBody>
          <a:bodyPr/>
          <a:lstStyle/>
          <a:p>
            <a:fld id="{566A20DD-A45C-4B67-BFD6-BC28FDB05617}" type="datetimeFigureOut">
              <a:rPr lang="en-US" smtClean="0"/>
              <a:t>2/5/2026</a:t>
            </a:fld>
            <a:endParaRPr lang="en-US"/>
          </a:p>
        </p:txBody>
      </p:sp>
      <p:sp>
        <p:nvSpPr>
          <p:cNvPr id="3" name="Footer Placeholder 2">
            <a:extLst>
              <a:ext uri="{FF2B5EF4-FFF2-40B4-BE49-F238E27FC236}">
                <a16:creationId xmlns:a16="http://schemas.microsoft.com/office/drawing/2014/main" id="{255DFBA3-1C78-65DD-8ED7-3FD61F5B6C2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3815A4C-A0FC-92E8-DECD-23C47BE51B4E}"/>
              </a:ext>
            </a:extLst>
          </p:cNvPr>
          <p:cNvSpPr>
            <a:spLocks noGrp="1"/>
          </p:cNvSpPr>
          <p:nvPr>
            <p:ph type="sldNum" sz="quarter" idx="12"/>
          </p:nvPr>
        </p:nvSpPr>
        <p:spPr/>
        <p:txBody>
          <a:bodyPr/>
          <a:lstStyle/>
          <a:p>
            <a:fld id="{395CF4E8-E7C8-4FE5-8896-7F4E740B4529}" type="slidenum">
              <a:rPr lang="en-US" smtClean="0"/>
              <a:t>‹#›</a:t>
            </a:fld>
            <a:endParaRPr lang="en-US"/>
          </a:p>
        </p:txBody>
      </p:sp>
    </p:spTree>
    <p:extLst>
      <p:ext uri="{BB962C8B-B14F-4D97-AF65-F5344CB8AC3E}">
        <p14:creationId xmlns:p14="http://schemas.microsoft.com/office/powerpoint/2010/main" val="148230054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6A0950-822E-1AE1-4602-AFD6A9D1E5C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3FF4EFB-D6A4-4971-161B-BCCCCC62DCE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4A08EE5-D10A-4D65-0CB4-63CC95C96F1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5D776DB-63BB-2984-C60B-238C964B7963}"/>
              </a:ext>
            </a:extLst>
          </p:cNvPr>
          <p:cNvSpPr>
            <a:spLocks noGrp="1"/>
          </p:cNvSpPr>
          <p:nvPr>
            <p:ph type="dt" sz="half" idx="10"/>
          </p:nvPr>
        </p:nvSpPr>
        <p:spPr/>
        <p:txBody>
          <a:bodyPr/>
          <a:lstStyle/>
          <a:p>
            <a:fld id="{566A20DD-A45C-4B67-BFD6-BC28FDB05617}" type="datetimeFigureOut">
              <a:rPr lang="en-US" smtClean="0"/>
              <a:t>2/5/2026</a:t>
            </a:fld>
            <a:endParaRPr lang="en-US"/>
          </a:p>
        </p:txBody>
      </p:sp>
      <p:sp>
        <p:nvSpPr>
          <p:cNvPr id="6" name="Footer Placeholder 5">
            <a:extLst>
              <a:ext uri="{FF2B5EF4-FFF2-40B4-BE49-F238E27FC236}">
                <a16:creationId xmlns:a16="http://schemas.microsoft.com/office/drawing/2014/main" id="{4653CA0F-D157-93AE-4CC6-217463A865D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F6BAB82-F016-1547-3D3E-2EF50284A25F}"/>
              </a:ext>
            </a:extLst>
          </p:cNvPr>
          <p:cNvSpPr>
            <a:spLocks noGrp="1"/>
          </p:cNvSpPr>
          <p:nvPr>
            <p:ph type="sldNum" sz="quarter" idx="12"/>
          </p:nvPr>
        </p:nvSpPr>
        <p:spPr/>
        <p:txBody>
          <a:bodyPr/>
          <a:lstStyle/>
          <a:p>
            <a:fld id="{395CF4E8-E7C8-4FE5-8896-7F4E740B4529}" type="slidenum">
              <a:rPr lang="en-US" smtClean="0"/>
              <a:t>‹#›</a:t>
            </a:fld>
            <a:endParaRPr lang="en-US"/>
          </a:p>
        </p:txBody>
      </p:sp>
    </p:spTree>
    <p:extLst>
      <p:ext uri="{BB962C8B-B14F-4D97-AF65-F5344CB8AC3E}">
        <p14:creationId xmlns:p14="http://schemas.microsoft.com/office/powerpoint/2010/main" val="188201637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3697E1-E94F-DD44-1E66-BB87D252144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D5A6A19-37FC-2511-6955-F1EB9C64FF1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F1EEB26-3DF7-4125-6763-4CDBE8FBF45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5E1479D-EB88-512A-7601-5B67F22D0ADB}"/>
              </a:ext>
            </a:extLst>
          </p:cNvPr>
          <p:cNvSpPr>
            <a:spLocks noGrp="1"/>
          </p:cNvSpPr>
          <p:nvPr>
            <p:ph type="dt" sz="half" idx="10"/>
          </p:nvPr>
        </p:nvSpPr>
        <p:spPr/>
        <p:txBody>
          <a:bodyPr/>
          <a:lstStyle/>
          <a:p>
            <a:fld id="{566A20DD-A45C-4B67-BFD6-BC28FDB05617}" type="datetimeFigureOut">
              <a:rPr lang="en-US" smtClean="0"/>
              <a:t>2/5/2026</a:t>
            </a:fld>
            <a:endParaRPr lang="en-US"/>
          </a:p>
        </p:txBody>
      </p:sp>
      <p:sp>
        <p:nvSpPr>
          <p:cNvPr id="6" name="Footer Placeholder 5">
            <a:extLst>
              <a:ext uri="{FF2B5EF4-FFF2-40B4-BE49-F238E27FC236}">
                <a16:creationId xmlns:a16="http://schemas.microsoft.com/office/drawing/2014/main" id="{734BED92-C271-D76E-2C92-2803B4895B0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261FF8B-28B5-CB3D-3C32-D3E9C0E23C01}"/>
              </a:ext>
            </a:extLst>
          </p:cNvPr>
          <p:cNvSpPr>
            <a:spLocks noGrp="1"/>
          </p:cNvSpPr>
          <p:nvPr>
            <p:ph type="sldNum" sz="quarter" idx="12"/>
          </p:nvPr>
        </p:nvSpPr>
        <p:spPr/>
        <p:txBody>
          <a:bodyPr/>
          <a:lstStyle/>
          <a:p>
            <a:fld id="{395CF4E8-E7C8-4FE5-8896-7F4E740B4529}" type="slidenum">
              <a:rPr lang="en-US" smtClean="0"/>
              <a:t>‹#›</a:t>
            </a:fld>
            <a:endParaRPr lang="en-US"/>
          </a:p>
        </p:txBody>
      </p:sp>
    </p:spTree>
    <p:extLst>
      <p:ext uri="{BB962C8B-B14F-4D97-AF65-F5344CB8AC3E}">
        <p14:creationId xmlns:p14="http://schemas.microsoft.com/office/powerpoint/2010/main" val="5242085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6237B8-C180-D307-859D-A28974EEEF9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CFC0C68-4644-25A5-A7A7-A11E97EEC92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27CEB6C-AA99-52E4-8ED1-DAC004DDF8B9}"/>
              </a:ext>
            </a:extLst>
          </p:cNvPr>
          <p:cNvSpPr>
            <a:spLocks noGrp="1"/>
          </p:cNvSpPr>
          <p:nvPr>
            <p:ph type="dt" sz="half" idx="10"/>
          </p:nvPr>
        </p:nvSpPr>
        <p:spPr/>
        <p:txBody>
          <a:bodyPr/>
          <a:lstStyle/>
          <a:p>
            <a:fld id="{566A20DD-A45C-4B67-BFD6-BC28FDB05617}" type="datetimeFigureOut">
              <a:rPr lang="en-US" smtClean="0"/>
              <a:t>2/5/2026</a:t>
            </a:fld>
            <a:endParaRPr lang="en-US"/>
          </a:p>
        </p:txBody>
      </p:sp>
      <p:sp>
        <p:nvSpPr>
          <p:cNvPr id="5" name="Footer Placeholder 4">
            <a:extLst>
              <a:ext uri="{FF2B5EF4-FFF2-40B4-BE49-F238E27FC236}">
                <a16:creationId xmlns:a16="http://schemas.microsoft.com/office/drawing/2014/main" id="{4BF5D9F1-052A-921D-F396-2BB8ACB68B9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D7353F5-188B-6EEC-5925-8025CA696E7D}"/>
              </a:ext>
            </a:extLst>
          </p:cNvPr>
          <p:cNvSpPr>
            <a:spLocks noGrp="1"/>
          </p:cNvSpPr>
          <p:nvPr>
            <p:ph type="sldNum" sz="quarter" idx="12"/>
          </p:nvPr>
        </p:nvSpPr>
        <p:spPr/>
        <p:txBody>
          <a:bodyPr/>
          <a:lstStyle/>
          <a:p>
            <a:fld id="{395CF4E8-E7C8-4FE5-8896-7F4E740B4529}" type="slidenum">
              <a:rPr lang="en-US" smtClean="0"/>
              <a:t>‹#›</a:t>
            </a:fld>
            <a:endParaRPr lang="en-US"/>
          </a:p>
        </p:txBody>
      </p:sp>
    </p:spTree>
    <p:extLst>
      <p:ext uri="{BB962C8B-B14F-4D97-AF65-F5344CB8AC3E}">
        <p14:creationId xmlns:p14="http://schemas.microsoft.com/office/powerpoint/2010/main" val="310720794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874794E-F7FB-21D9-ADB7-C3A207BFC3D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6C7919E-7F3A-5030-9568-2D2F4F214B9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39209A8-5D05-E171-080F-E0AE6689489A}"/>
              </a:ext>
            </a:extLst>
          </p:cNvPr>
          <p:cNvSpPr>
            <a:spLocks noGrp="1"/>
          </p:cNvSpPr>
          <p:nvPr>
            <p:ph type="dt" sz="half" idx="10"/>
          </p:nvPr>
        </p:nvSpPr>
        <p:spPr/>
        <p:txBody>
          <a:bodyPr/>
          <a:lstStyle/>
          <a:p>
            <a:fld id="{566A20DD-A45C-4B67-BFD6-BC28FDB05617}" type="datetimeFigureOut">
              <a:rPr lang="en-US" smtClean="0"/>
              <a:t>2/5/2026</a:t>
            </a:fld>
            <a:endParaRPr lang="en-US"/>
          </a:p>
        </p:txBody>
      </p:sp>
      <p:sp>
        <p:nvSpPr>
          <p:cNvPr id="5" name="Footer Placeholder 4">
            <a:extLst>
              <a:ext uri="{FF2B5EF4-FFF2-40B4-BE49-F238E27FC236}">
                <a16:creationId xmlns:a16="http://schemas.microsoft.com/office/drawing/2014/main" id="{431BE599-9DAB-451A-4EBF-E9E3A96E303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A1F2FE8-8A6C-0DF1-DE6A-3DD7A3BAAA29}"/>
              </a:ext>
            </a:extLst>
          </p:cNvPr>
          <p:cNvSpPr>
            <a:spLocks noGrp="1"/>
          </p:cNvSpPr>
          <p:nvPr>
            <p:ph type="sldNum" sz="quarter" idx="12"/>
          </p:nvPr>
        </p:nvSpPr>
        <p:spPr/>
        <p:txBody>
          <a:bodyPr/>
          <a:lstStyle/>
          <a:p>
            <a:fld id="{395CF4E8-E7C8-4FE5-8896-7F4E740B4529}" type="slidenum">
              <a:rPr lang="en-US" smtClean="0"/>
              <a:t>‹#›</a:t>
            </a:fld>
            <a:endParaRPr lang="en-US"/>
          </a:p>
        </p:txBody>
      </p:sp>
    </p:spTree>
    <p:extLst>
      <p:ext uri="{BB962C8B-B14F-4D97-AF65-F5344CB8AC3E}">
        <p14:creationId xmlns:p14="http://schemas.microsoft.com/office/powerpoint/2010/main" val="247723460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No image - Title Slide">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9D51D420-3C59-0BDA-A7DE-CF5DF409DE36}"/>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58069" y="-49377"/>
            <a:ext cx="12289536" cy="6956754"/>
          </a:xfrm>
          <a:prstGeom prst="rect">
            <a:avLst/>
          </a:prstGeom>
        </p:spPr>
      </p:pic>
      <p:sp>
        <p:nvSpPr>
          <p:cNvPr id="8" name="Rectangle 7">
            <a:extLst>
              <a:ext uri="{FF2B5EF4-FFF2-40B4-BE49-F238E27FC236}">
                <a16:creationId xmlns:a16="http://schemas.microsoft.com/office/drawing/2014/main" id="{5AD50CF7-9777-C149-D97A-123AD8CF4C98}"/>
              </a:ext>
            </a:extLst>
          </p:cNvPr>
          <p:cNvSpPr/>
          <p:nvPr userDrawn="1"/>
        </p:nvSpPr>
        <p:spPr>
          <a:xfrm>
            <a:off x="412505" y="402843"/>
            <a:ext cx="11366989" cy="59019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Text&#10;&#10;Description automatically generated">
            <a:extLst>
              <a:ext uri="{FF2B5EF4-FFF2-40B4-BE49-F238E27FC236}">
                <a16:creationId xmlns:a16="http://schemas.microsoft.com/office/drawing/2014/main" id="{0E178E94-0E16-821E-E8D7-191D25AC021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31188" y="366479"/>
            <a:ext cx="7158145" cy="2710551"/>
          </a:xfrm>
          <a:prstGeom prst="rect">
            <a:avLst/>
          </a:prstGeom>
        </p:spPr>
      </p:pic>
      <p:sp>
        <p:nvSpPr>
          <p:cNvPr id="18" name="Text Placeholder 17">
            <a:extLst>
              <a:ext uri="{FF2B5EF4-FFF2-40B4-BE49-F238E27FC236}">
                <a16:creationId xmlns:a16="http://schemas.microsoft.com/office/drawing/2014/main" id="{63E87545-7814-655B-85C7-CA91BEC737C6}"/>
              </a:ext>
            </a:extLst>
          </p:cNvPr>
          <p:cNvSpPr>
            <a:spLocks noGrp="1"/>
          </p:cNvSpPr>
          <p:nvPr>
            <p:ph type="body" sz="quarter" idx="12" hasCustomPrompt="1"/>
          </p:nvPr>
        </p:nvSpPr>
        <p:spPr>
          <a:xfrm>
            <a:off x="900771" y="2925456"/>
            <a:ext cx="5118100" cy="593726"/>
          </a:xfrm>
        </p:spPr>
        <p:txBody>
          <a:bodyPr/>
          <a:lstStyle>
            <a:lvl1pPr>
              <a:defRPr sz="3600" b="1" i="0">
                <a:latin typeface="Rajdhani" panose="02000000000000000000" pitchFamily="2" charset="77"/>
                <a:cs typeface="Rajdhani" panose="02000000000000000000" pitchFamily="2" charset="77"/>
              </a:defRPr>
            </a:lvl1pPr>
          </a:lstStyle>
          <a:p>
            <a:pPr lvl="0"/>
            <a:r>
              <a:rPr lang="en-US"/>
              <a:t>Title -  Rajdhani bold 36pt</a:t>
            </a:r>
          </a:p>
        </p:txBody>
      </p:sp>
      <p:sp>
        <p:nvSpPr>
          <p:cNvPr id="20" name="Text Placeholder 19">
            <a:extLst>
              <a:ext uri="{FF2B5EF4-FFF2-40B4-BE49-F238E27FC236}">
                <a16:creationId xmlns:a16="http://schemas.microsoft.com/office/drawing/2014/main" id="{2A83C6D8-6811-D0F2-9388-4BDA078A5A59}"/>
              </a:ext>
            </a:extLst>
          </p:cNvPr>
          <p:cNvSpPr>
            <a:spLocks noGrp="1"/>
          </p:cNvSpPr>
          <p:nvPr>
            <p:ph type="body" sz="quarter" idx="13" hasCustomPrompt="1"/>
          </p:nvPr>
        </p:nvSpPr>
        <p:spPr>
          <a:xfrm>
            <a:off x="894029" y="4067738"/>
            <a:ext cx="5492052" cy="446087"/>
          </a:xfrm>
        </p:spPr>
        <p:txBody>
          <a:bodyPr/>
          <a:lstStyle>
            <a:lvl1pPr>
              <a:defRPr sz="3200">
                <a:solidFill>
                  <a:srgbClr val="105A70"/>
                </a:solidFill>
                <a:latin typeface="Rajdhani" panose="02000000000000000000" pitchFamily="2" charset="77"/>
                <a:cs typeface="Rajdhani" panose="02000000000000000000" pitchFamily="2" charset="77"/>
              </a:defRPr>
            </a:lvl1pPr>
          </a:lstStyle>
          <a:p>
            <a:pPr lvl="0"/>
            <a:r>
              <a:rPr lang="en-US"/>
              <a:t>Subtitle – Rajdhani regular 32pt</a:t>
            </a:r>
          </a:p>
          <a:p>
            <a:pPr lvl="1"/>
            <a:endParaRPr lang="en-US"/>
          </a:p>
        </p:txBody>
      </p:sp>
      <p:sp>
        <p:nvSpPr>
          <p:cNvPr id="22" name="Text Placeholder 21">
            <a:extLst>
              <a:ext uri="{FF2B5EF4-FFF2-40B4-BE49-F238E27FC236}">
                <a16:creationId xmlns:a16="http://schemas.microsoft.com/office/drawing/2014/main" id="{415CAEFC-42AF-93B2-94C7-93553C3D7220}"/>
              </a:ext>
            </a:extLst>
          </p:cNvPr>
          <p:cNvSpPr>
            <a:spLocks noGrp="1"/>
          </p:cNvSpPr>
          <p:nvPr>
            <p:ph type="body" sz="quarter" idx="14" hasCustomPrompt="1"/>
          </p:nvPr>
        </p:nvSpPr>
        <p:spPr>
          <a:xfrm>
            <a:off x="894029" y="4755335"/>
            <a:ext cx="4052888" cy="776986"/>
          </a:xfrm>
        </p:spPr>
        <p:txBody>
          <a:bodyPr/>
          <a:lstStyle>
            <a:lvl1pPr>
              <a:defRPr sz="2000"/>
            </a:lvl1pPr>
          </a:lstStyle>
          <a:p>
            <a:pPr lvl="0"/>
            <a:r>
              <a:rPr lang="en-US"/>
              <a:t>Name -  Roboto regular 20pt</a:t>
            </a:r>
          </a:p>
          <a:p>
            <a:pPr lvl="0"/>
            <a:r>
              <a:rPr lang="en-US"/>
              <a:t>Job title – Roboto regular 20pt</a:t>
            </a:r>
          </a:p>
        </p:txBody>
      </p:sp>
      <p:sp>
        <p:nvSpPr>
          <p:cNvPr id="23" name="Text Placeholder 21">
            <a:extLst>
              <a:ext uri="{FF2B5EF4-FFF2-40B4-BE49-F238E27FC236}">
                <a16:creationId xmlns:a16="http://schemas.microsoft.com/office/drawing/2014/main" id="{FFAC794C-4FE0-5437-5013-DC165D14C6B8}"/>
              </a:ext>
            </a:extLst>
          </p:cNvPr>
          <p:cNvSpPr>
            <a:spLocks noGrp="1"/>
          </p:cNvSpPr>
          <p:nvPr>
            <p:ph type="body" sz="quarter" idx="15" hasCustomPrompt="1"/>
          </p:nvPr>
        </p:nvSpPr>
        <p:spPr>
          <a:xfrm>
            <a:off x="894029" y="5750158"/>
            <a:ext cx="4052888" cy="322360"/>
          </a:xfrm>
        </p:spPr>
        <p:txBody>
          <a:bodyPr>
            <a:noAutofit/>
          </a:bodyPr>
          <a:lstStyle>
            <a:lvl1pPr>
              <a:defRPr sz="2000"/>
            </a:lvl1pPr>
          </a:lstStyle>
          <a:p>
            <a:pPr lvl="0"/>
            <a:r>
              <a:rPr lang="en-US"/>
              <a:t>Date</a:t>
            </a:r>
          </a:p>
        </p:txBody>
      </p:sp>
      <p:pic>
        <p:nvPicPr>
          <p:cNvPr id="6" name="Picture 5" descr="A logo with lines and dots&#10;&#10;Description automatically generated">
            <a:extLst>
              <a:ext uri="{FF2B5EF4-FFF2-40B4-BE49-F238E27FC236}">
                <a16:creationId xmlns:a16="http://schemas.microsoft.com/office/drawing/2014/main" id="{C71B7AFF-7F85-2F1A-1AF5-194FA2E0A1DA}"/>
              </a:ext>
            </a:extLst>
          </p:cNvPr>
          <p:cNvPicPr>
            <a:picLocks noChangeAspect="1"/>
          </p:cNvPicPr>
          <p:nvPr userDrawn="1"/>
        </p:nvPicPr>
        <p:blipFill rotWithShape="1">
          <a:blip r:embed="rId4" cstate="print">
            <a:alphaModFix amt="15000"/>
            <a:extLst>
              <a:ext uri="{28A0092B-C50C-407E-A947-70E740481C1C}">
                <a14:useLocalDpi xmlns:a14="http://schemas.microsoft.com/office/drawing/2010/main" val="0"/>
              </a:ext>
            </a:extLst>
          </a:blip>
          <a:srcRect/>
          <a:stretch/>
        </p:blipFill>
        <p:spPr>
          <a:xfrm>
            <a:off x="7597745" y="402842"/>
            <a:ext cx="4181749" cy="5901981"/>
          </a:xfrm>
          <a:prstGeom prst="rect">
            <a:avLst/>
          </a:prstGeom>
        </p:spPr>
      </p:pic>
    </p:spTree>
    <p:extLst>
      <p:ext uri="{BB962C8B-B14F-4D97-AF65-F5344CB8AC3E}">
        <p14:creationId xmlns:p14="http://schemas.microsoft.com/office/powerpoint/2010/main" val="3231693811"/>
      </p:ext>
    </p:extLst>
  </p:cSld>
  <p:clrMapOvr>
    <a:masterClrMapping/>
  </p:clrMapOvr>
  <p:extLst>
    <p:ext uri="{DCECCB84-F9BA-43D5-87BE-67443E8EF086}">
      <p15:sldGuideLst xmlns:p15="http://schemas.microsoft.com/office/powerpoint/2012/main"/>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Slide option 1">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DACD53FE-C189-4D65-297F-1BE50C022828}"/>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48768" y="-49377"/>
            <a:ext cx="12289536" cy="6956754"/>
          </a:xfrm>
          <a:prstGeom prst="rect">
            <a:avLst/>
          </a:prstGeom>
        </p:spPr>
      </p:pic>
      <p:sp>
        <p:nvSpPr>
          <p:cNvPr id="15" name="Rectangle 14">
            <a:extLst>
              <a:ext uri="{FF2B5EF4-FFF2-40B4-BE49-F238E27FC236}">
                <a16:creationId xmlns:a16="http://schemas.microsoft.com/office/drawing/2014/main" id="{5459B324-8C02-0363-F2A7-7E8473D7759E}"/>
              </a:ext>
            </a:extLst>
          </p:cNvPr>
          <p:cNvSpPr/>
          <p:nvPr userDrawn="1"/>
        </p:nvSpPr>
        <p:spPr>
          <a:xfrm>
            <a:off x="412505" y="402843"/>
            <a:ext cx="11366989" cy="58191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t</a:t>
            </a:r>
          </a:p>
        </p:txBody>
      </p:sp>
      <p:sp>
        <p:nvSpPr>
          <p:cNvPr id="16" name="Rectangle 15">
            <a:extLst>
              <a:ext uri="{FF2B5EF4-FFF2-40B4-BE49-F238E27FC236}">
                <a16:creationId xmlns:a16="http://schemas.microsoft.com/office/drawing/2014/main" id="{92A686F9-D7B8-EF45-BFE4-780B08F7E9B7}"/>
              </a:ext>
            </a:extLst>
          </p:cNvPr>
          <p:cNvSpPr/>
          <p:nvPr userDrawn="1"/>
        </p:nvSpPr>
        <p:spPr>
          <a:xfrm>
            <a:off x="11277524" y="230083"/>
            <a:ext cx="501970" cy="501970"/>
          </a:xfrm>
          <a:prstGeom prst="rect">
            <a:avLst/>
          </a:prstGeom>
          <a:solidFill>
            <a:srgbClr val="225E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Slide Number Placeholder 18">
            <a:extLst>
              <a:ext uri="{FF2B5EF4-FFF2-40B4-BE49-F238E27FC236}">
                <a16:creationId xmlns:a16="http://schemas.microsoft.com/office/drawing/2014/main" id="{363E5F84-0B8D-05B4-F367-2004E46752D0}"/>
              </a:ext>
            </a:extLst>
          </p:cNvPr>
          <p:cNvSpPr txBox="1">
            <a:spLocks/>
          </p:cNvSpPr>
          <p:nvPr userDrawn="1"/>
        </p:nvSpPr>
        <p:spPr>
          <a:xfrm>
            <a:off x="11277524" y="302273"/>
            <a:ext cx="501971"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3C1F19D1-7798-C740-9359-56265B0CF7EC}" type="slidenum">
              <a:rPr lang="en-US" sz="1400" smtClean="0">
                <a:solidFill>
                  <a:schemeClr val="bg1"/>
                </a:solidFill>
                <a:latin typeface="Roboto" panose="02000000000000000000" pitchFamily="2" charset="0"/>
                <a:ea typeface="Roboto" panose="02000000000000000000" pitchFamily="2" charset="0"/>
              </a:rPr>
              <a:pPr algn="ctr"/>
              <a:t>‹#›</a:t>
            </a:fld>
            <a:endParaRPr lang="en-US" sz="1400">
              <a:solidFill>
                <a:schemeClr val="bg1"/>
              </a:solidFill>
              <a:latin typeface="Roboto" panose="02000000000000000000" pitchFamily="2" charset="0"/>
              <a:ea typeface="Roboto" panose="02000000000000000000" pitchFamily="2" charset="0"/>
            </a:endParaRPr>
          </a:p>
        </p:txBody>
      </p:sp>
      <p:cxnSp>
        <p:nvCxnSpPr>
          <p:cNvPr id="18" name="Straight Connector 17">
            <a:extLst>
              <a:ext uri="{FF2B5EF4-FFF2-40B4-BE49-F238E27FC236}">
                <a16:creationId xmlns:a16="http://schemas.microsoft.com/office/drawing/2014/main" id="{A9CF36D5-2EC5-C8F6-EFEF-DB24CA3A8CE2}"/>
              </a:ext>
            </a:extLst>
          </p:cNvPr>
          <p:cNvCxnSpPr>
            <a:cxnSpLocks/>
          </p:cNvCxnSpPr>
          <p:nvPr userDrawn="1"/>
        </p:nvCxnSpPr>
        <p:spPr>
          <a:xfrm flipV="1">
            <a:off x="6096000" y="6397210"/>
            <a:ext cx="0" cy="61319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19" name="Oval 18">
            <a:extLst>
              <a:ext uri="{FF2B5EF4-FFF2-40B4-BE49-F238E27FC236}">
                <a16:creationId xmlns:a16="http://schemas.microsoft.com/office/drawing/2014/main" id="{90CE9F3E-7185-9BA0-2813-1F400A3E3856}"/>
              </a:ext>
            </a:extLst>
          </p:cNvPr>
          <p:cNvSpPr/>
          <p:nvPr userDrawn="1"/>
        </p:nvSpPr>
        <p:spPr>
          <a:xfrm>
            <a:off x="6023540" y="6368288"/>
            <a:ext cx="144925" cy="14492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346E5B10-F23E-FF10-A77D-D114BF73B0F6}"/>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3954105" y="6304824"/>
            <a:ext cx="1460852" cy="553176"/>
          </a:xfrm>
          <a:prstGeom prst="rect">
            <a:avLst/>
          </a:prstGeom>
        </p:spPr>
      </p:pic>
      <p:sp>
        <p:nvSpPr>
          <p:cNvPr id="21" name="TextBox 20">
            <a:extLst>
              <a:ext uri="{FF2B5EF4-FFF2-40B4-BE49-F238E27FC236}">
                <a16:creationId xmlns:a16="http://schemas.microsoft.com/office/drawing/2014/main" id="{09AAFC26-9EC9-5D04-55A0-1E61D964EFC5}"/>
              </a:ext>
            </a:extLst>
          </p:cNvPr>
          <p:cNvSpPr txBox="1"/>
          <p:nvPr userDrawn="1"/>
        </p:nvSpPr>
        <p:spPr>
          <a:xfrm>
            <a:off x="6545237" y="6455158"/>
            <a:ext cx="3037115" cy="276999"/>
          </a:xfrm>
          <a:prstGeom prst="rect">
            <a:avLst/>
          </a:prstGeom>
          <a:noFill/>
        </p:spPr>
        <p:txBody>
          <a:bodyPr wrap="square" rtlCol="0">
            <a:spAutoFit/>
          </a:bodyPr>
          <a:lstStyle/>
          <a:p>
            <a:r>
              <a:rPr lang="en-US" sz="1200">
                <a:solidFill>
                  <a:schemeClr val="bg1"/>
                </a:solidFill>
                <a:latin typeface="Roboto" panose="02000000000000000000" pitchFamily="2" charset="0"/>
                <a:ea typeface="Roboto" panose="02000000000000000000" pitchFamily="2" charset="0"/>
              </a:rPr>
              <a:t>vita.virginia.gov</a:t>
            </a:r>
          </a:p>
        </p:txBody>
      </p:sp>
      <p:sp>
        <p:nvSpPr>
          <p:cNvPr id="4" name="Text Placeholder 3">
            <a:extLst>
              <a:ext uri="{FF2B5EF4-FFF2-40B4-BE49-F238E27FC236}">
                <a16:creationId xmlns:a16="http://schemas.microsoft.com/office/drawing/2014/main" id="{62BBA9D2-5D31-A98F-B3D2-DE64B6FBC6A9}"/>
              </a:ext>
            </a:extLst>
          </p:cNvPr>
          <p:cNvSpPr>
            <a:spLocks noGrp="1"/>
          </p:cNvSpPr>
          <p:nvPr>
            <p:ph type="body" sz="quarter" idx="10" hasCustomPrompt="1"/>
          </p:nvPr>
        </p:nvSpPr>
        <p:spPr>
          <a:xfrm>
            <a:off x="685800" y="695980"/>
            <a:ext cx="7786687" cy="523220"/>
          </a:xfrm>
        </p:spPr>
        <p:txBody>
          <a:bodyPr>
            <a:normAutofit/>
          </a:bodyPr>
          <a:lstStyle>
            <a:lvl1pPr>
              <a:defRPr sz="2800" b="1" i="0">
                <a:solidFill>
                  <a:srgbClr val="105A70"/>
                </a:solidFill>
                <a:latin typeface="Roboto" panose="02000000000000000000" pitchFamily="2" charset="0"/>
                <a:ea typeface="Roboto" panose="02000000000000000000" pitchFamily="2" charset="0"/>
              </a:defRPr>
            </a:lvl1pPr>
          </a:lstStyle>
          <a:p>
            <a:pPr lvl="0"/>
            <a:r>
              <a:rPr lang="en-US"/>
              <a:t>Title (Roboto bold 28pt)</a:t>
            </a:r>
          </a:p>
        </p:txBody>
      </p:sp>
    </p:spTree>
    <p:extLst>
      <p:ext uri="{BB962C8B-B14F-4D97-AF65-F5344CB8AC3E}">
        <p14:creationId xmlns:p14="http://schemas.microsoft.com/office/powerpoint/2010/main" val="2676674560"/>
      </p:ext>
    </p:extLst>
  </p:cSld>
  <p:clrMapOvr>
    <a:masterClrMapping/>
  </p:clrMapOvr>
  <p:extLst>
    <p:ext uri="{DCECCB84-F9BA-43D5-87BE-67443E8EF086}">
      <p15:sldGuideLst xmlns:p15="http://schemas.microsoft.com/office/powerpoint/2012/main"/>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Option 1">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838200" y="6356352"/>
            <a:ext cx="2743200" cy="365125"/>
          </a:xfrm>
          <a:prstGeom prst="rect">
            <a:avLst/>
          </a:prstGeom>
        </p:spPr>
        <p:txBody>
          <a:bodyPr/>
          <a:lstStyle/>
          <a:p>
            <a:fld id="{685B1F82-4CF7-B14E-A36B-E97882721B01}" type="datetimeFigureOut">
              <a:rPr lang="en-US" smtClean="0"/>
              <a:t>2/5/2026</a:t>
            </a:fld>
            <a:endParaRPr lang="en-US"/>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3303AE36-7C57-5049-A884-C0AA41E6D933}" type="slidenum">
              <a:rPr lang="en-US" smtClean="0"/>
              <a:t>‹#›</a:t>
            </a:fld>
            <a:endParaRPr lang="en-US"/>
          </a:p>
        </p:txBody>
      </p:sp>
      <p:pic>
        <p:nvPicPr>
          <p:cNvPr id="7" name="Picture 6">
            <a:extLst>
              <a:ext uri="{FF2B5EF4-FFF2-40B4-BE49-F238E27FC236}">
                <a16:creationId xmlns:a16="http://schemas.microsoft.com/office/drawing/2014/main" id="{2A9FF0D0-330A-2FCA-8E04-49743C4816CA}"/>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8" name="Rectangle 7">
            <a:extLst>
              <a:ext uri="{FF2B5EF4-FFF2-40B4-BE49-F238E27FC236}">
                <a16:creationId xmlns:a16="http://schemas.microsoft.com/office/drawing/2014/main" id="{96CE9E68-D312-161D-9460-44F6814F2E62}"/>
              </a:ext>
            </a:extLst>
          </p:cNvPr>
          <p:cNvSpPr/>
          <p:nvPr userDrawn="1"/>
        </p:nvSpPr>
        <p:spPr>
          <a:xfrm>
            <a:off x="412506" y="328084"/>
            <a:ext cx="11366989" cy="59888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92"/>
          </a:p>
        </p:txBody>
      </p:sp>
      <p:pic>
        <p:nvPicPr>
          <p:cNvPr id="20" name="Picture 19" descr="Text&#10;&#10;Description automatically generated">
            <a:extLst>
              <a:ext uri="{FF2B5EF4-FFF2-40B4-BE49-F238E27FC236}">
                <a16:creationId xmlns:a16="http://schemas.microsoft.com/office/drawing/2014/main" id="{D835AA62-27FE-4E09-4E35-46D84FE2E1C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856063" y="574488"/>
            <a:ext cx="5054686" cy="1480391"/>
          </a:xfrm>
          <a:prstGeom prst="rect">
            <a:avLst/>
          </a:prstGeom>
        </p:spPr>
      </p:pic>
    </p:spTree>
    <p:extLst>
      <p:ext uri="{BB962C8B-B14F-4D97-AF65-F5344CB8AC3E}">
        <p14:creationId xmlns:p14="http://schemas.microsoft.com/office/powerpoint/2010/main" val="3142912102"/>
      </p:ext>
    </p:extLst>
  </p:cSld>
  <p:clrMapOvr>
    <a:masterClrMapping/>
  </p:clrMapOvr>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ED9FEC-664B-D294-0A46-4BC0DC1DC26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AE05B95-F474-C8DC-3E57-12EE8A60495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1A7A395-D0A9-05E9-FCB5-48365962D2B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C7D95A7-469E-7058-DFEC-DAD1C05B0FE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FA74A6B-3FC0-9D0C-189B-2555EFE68BE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C865B74-7C6F-BBB5-94DD-F0F3F301F954}"/>
              </a:ext>
            </a:extLst>
          </p:cNvPr>
          <p:cNvSpPr>
            <a:spLocks noGrp="1"/>
          </p:cNvSpPr>
          <p:nvPr>
            <p:ph type="dt" sz="half" idx="10"/>
          </p:nvPr>
        </p:nvSpPr>
        <p:spPr/>
        <p:txBody>
          <a:bodyPr/>
          <a:lstStyle/>
          <a:p>
            <a:fld id="{685B1F82-4CF7-B14E-A36B-E97882721B01}" type="datetimeFigureOut">
              <a:rPr lang="en-US" smtClean="0"/>
              <a:t>2/5/2026</a:t>
            </a:fld>
            <a:endParaRPr lang="en-US"/>
          </a:p>
        </p:txBody>
      </p:sp>
      <p:sp>
        <p:nvSpPr>
          <p:cNvPr id="8" name="Footer Placeholder 7">
            <a:extLst>
              <a:ext uri="{FF2B5EF4-FFF2-40B4-BE49-F238E27FC236}">
                <a16:creationId xmlns:a16="http://schemas.microsoft.com/office/drawing/2014/main" id="{20B1CC9B-E1FB-F36A-8728-36192207075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33BD7EF-AE3F-86EE-9943-782ACE68ADDF}"/>
              </a:ext>
            </a:extLst>
          </p:cNvPr>
          <p:cNvSpPr>
            <a:spLocks noGrp="1"/>
          </p:cNvSpPr>
          <p:nvPr>
            <p:ph type="sldNum" sz="quarter" idx="12"/>
          </p:nvPr>
        </p:nvSpPr>
        <p:spPr/>
        <p:txBody>
          <a:bodyPr/>
          <a:lstStyle/>
          <a:p>
            <a:fld id="{3303AE36-7C57-5049-A884-C0AA41E6D933}" type="slidenum">
              <a:rPr lang="en-US" smtClean="0"/>
              <a:t>‹#›</a:t>
            </a:fld>
            <a:endParaRPr lang="en-US"/>
          </a:p>
        </p:txBody>
      </p:sp>
    </p:spTree>
    <p:extLst>
      <p:ext uri="{BB962C8B-B14F-4D97-AF65-F5344CB8AC3E}">
        <p14:creationId xmlns:p14="http://schemas.microsoft.com/office/powerpoint/2010/main" val="249034109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2_Option 1">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838200" y="6356352"/>
            <a:ext cx="2743200" cy="365125"/>
          </a:xfrm>
          <a:prstGeom prst="rect">
            <a:avLst/>
          </a:prstGeom>
        </p:spPr>
        <p:txBody>
          <a:bodyPr/>
          <a:lstStyle/>
          <a:p>
            <a:fld id="{685B1F82-4CF7-B14E-A36B-E97882721B01}" type="datetimeFigureOut">
              <a:rPr lang="en-US" smtClean="0"/>
              <a:t>2/5/2026</a:t>
            </a:fld>
            <a:endParaRPr lang="en-US"/>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3303AE36-7C57-5049-A884-C0AA41E6D933}" type="slidenum">
              <a:rPr lang="en-US" smtClean="0"/>
              <a:t>‹#›</a:t>
            </a:fld>
            <a:endParaRPr lang="en-US"/>
          </a:p>
        </p:txBody>
      </p:sp>
      <p:pic>
        <p:nvPicPr>
          <p:cNvPr id="7" name="Picture 6">
            <a:extLst>
              <a:ext uri="{FF2B5EF4-FFF2-40B4-BE49-F238E27FC236}">
                <a16:creationId xmlns:a16="http://schemas.microsoft.com/office/drawing/2014/main" id="{2A9FF0D0-330A-2FCA-8E04-49743C4816CA}"/>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8" name="Rectangle 7">
            <a:extLst>
              <a:ext uri="{FF2B5EF4-FFF2-40B4-BE49-F238E27FC236}">
                <a16:creationId xmlns:a16="http://schemas.microsoft.com/office/drawing/2014/main" id="{96CE9E68-D312-161D-9460-44F6814F2E62}"/>
              </a:ext>
            </a:extLst>
          </p:cNvPr>
          <p:cNvSpPr/>
          <p:nvPr userDrawn="1"/>
        </p:nvSpPr>
        <p:spPr>
          <a:xfrm>
            <a:off x="412506" y="328084"/>
            <a:ext cx="11366989" cy="59888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92"/>
          </a:p>
        </p:txBody>
      </p:sp>
      <p:pic>
        <p:nvPicPr>
          <p:cNvPr id="20" name="Picture 19" descr="Text&#10;&#10;Description automatically generated">
            <a:extLst>
              <a:ext uri="{FF2B5EF4-FFF2-40B4-BE49-F238E27FC236}">
                <a16:creationId xmlns:a16="http://schemas.microsoft.com/office/drawing/2014/main" id="{D835AA62-27FE-4E09-4E35-46D84FE2E1C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09662" y="859345"/>
            <a:ext cx="6840480" cy="2003406"/>
          </a:xfrm>
          <a:prstGeom prst="rect">
            <a:avLst/>
          </a:prstGeom>
        </p:spPr>
      </p:pic>
      <p:pic>
        <p:nvPicPr>
          <p:cNvPr id="9" name="Picture 8" descr="A logo with lines and dots&#10;&#10;Description automatically generated">
            <a:extLst>
              <a:ext uri="{FF2B5EF4-FFF2-40B4-BE49-F238E27FC236}">
                <a16:creationId xmlns:a16="http://schemas.microsoft.com/office/drawing/2014/main" id="{4075D545-3B31-E247-3748-AD15C28C454E}"/>
              </a:ext>
            </a:extLst>
          </p:cNvPr>
          <p:cNvPicPr>
            <a:picLocks noChangeAspect="1"/>
          </p:cNvPicPr>
          <p:nvPr userDrawn="1"/>
        </p:nvPicPr>
        <p:blipFill rotWithShape="1">
          <a:blip r:embed="rId4" cstate="print">
            <a:alphaModFix amt="15000"/>
            <a:extLst>
              <a:ext uri="{28A0092B-C50C-407E-A947-70E740481C1C}">
                <a14:useLocalDpi xmlns:a14="http://schemas.microsoft.com/office/drawing/2010/main" val="0"/>
              </a:ext>
            </a:extLst>
          </a:blip>
          <a:srcRect/>
          <a:stretch/>
        </p:blipFill>
        <p:spPr>
          <a:xfrm>
            <a:off x="6725676" y="328084"/>
            <a:ext cx="5053819" cy="5988807"/>
          </a:xfrm>
          <a:prstGeom prst="rect">
            <a:avLst/>
          </a:prstGeom>
        </p:spPr>
      </p:pic>
    </p:spTree>
    <p:extLst>
      <p:ext uri="{BB962C8B-B14F-4D97-AF65-F5344CB8AC3E}">
        <p14:creationId xmlns:p14="http://schemas.microsoft.com/office/powerpoint/2010/main" val="3548454980"/>
      </p:ext>
    </p:extLst>
  </p:cSld>
  <p:clrMapOvr>
    <a:masterClrMapping/>
  </p:clrMapOvr>
  <p:extLst>
    <p:ext uri="{DCECCB84-F9BA-43D5-87BE-67443E8EF086}">
      <p15:sldGuideLst xmlns:p15="http://schemas.microsoft.com/office/powerpoint/2012/main"/>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1_Option 1">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838200" y="6356352"/>
            <a:ext cx="2743200" cy="365125"/>
          </a:xfrm>
          <a:prstGeom prst="rect">
            <a:avLst/>
          </a:prstGeom>
        </p:spPr>
        <p:txBody>
          <a:bodyPr/>
          <a:lstStyle/>
          <a:p>
            <a:fld id="{685B1F82-4CF7-B14E-A36B-E97882721B01}" type="datetimeFigureOut">
              <a:rPr lang="en-US" smtClean="0"/>
              <a:t>2/5/2026</a:t>
            </a:fld>
            <a:endParaRPr lang="en-US"/>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3303AE36-7C57-5049-A884-C0AA41E6D933}" type="slidenum">
              <a:rPr lang="en-US" smtClean="0"/>
              <a:t>‹#›</a:t>
            </a:fld>
            <a:endParaRPr lang="en-US"/>
          </a:p>
        </p:txBody>
      </p:sp>
      <p:pic>
        <p:nvPicPr>
          <p:cNvPr id="7" name="Picture 6">
            <a:extLst>
              <a:ext uri="{FF2B5EF4-FFF2-40B4-BE49-F238E27FC236}">
                <a16:creationId xmlns:a16="http://schemas.microsoft.com/office/drawing/2014/main" id="{2A9FF0D0-330A-2FCA-8E04-49743C4816CA}"/>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8" name="Rectangle 7">
            <a:extLst>
              <a:ext uri="{FF2B5EF4-FFF2-40B4-BE49-F238E27FC236}">
                <a16:creationId xmlns:a16="http://schemas.microsoft.com/office/drawing/2014/main" id="{96CE9E68-D312-161D-9460-44F6814F2E62}"/>
              </a:ext>
            </a:extLst>
          </p:cNvPr>
          <p:cNvSpPr/>
          <p:nvPr userDrawn="1"/>
        </p:nvSpPr>
        <p:spPr>
          <a:xfrm>
            <a:off x="412506" y="328084"/>
            <a:ext cx="11366989" cy="59888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92"/>
          </a:p>
        </p:txBody>
      </p:sp>
      <p:sp>
        <p:nvSpPr>
          <p:cNvPr id="11" name="Rectangle 10">
            <a:extLst>
              <a:ext uri="{FF2B5EF4-FFF2-40B4-BE49-F238E27FC236}">
                <a16:creationId xmlns:a16="http://schemas.microsoft.com/office/drawing/2014/main" id="{C9B93F0B-26F6-8628-C240-E52FDA00806C}"/>
              </a:ext>
            </a:extLst>
          </p:cNvPr>
          <p:cNvSpPr/>
          <p:nvPr userDrawn="1"/>
        </p:nvSpPr>
        <p:spPr>
          <a:xfrm>
            <a:off x="11277600" y="328084"/>
            <a:ext cx="501970" cy="388242"/>
          </a:xfrm>
          <a:prstGeom prst="rect">
            <a:avLst/>
          </a:prstGeom>
          <a:solidFill>
            <a:srgbClr val="225E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92"/>
          </a:p>
        </p:txBody>
      </p:sp>
      <p:sp>
        <p:nvSpPr>
          <p:cNvPr id="12" name="Slide Number Placeholder 18">
            <a:extLst>
              <a:ext uri="{FF2B5EF4-FFF2-40B4-BE49-F238E27FC236}">
                <a16:creationId xmlns:a16="http://schemas.microsoft.com/office/drawing/2014/main" id="{3DD1AAFA-A9CF-5D76-7076-03948C9063AA}"/>
              </a:ext>
            </a:extLst>
          </p:cNvPr>
          <p:cNvSpPr txBox="1">
            <a:spLocks/>
          </p:cNvSpPr>
          <p:nvPr userDrawn="1"/>
        </p:nvSpPr>
        <p:spPr>
          <a:xfrm>
            <a:off x="11277601" y="383919"/>
            <a:ext cx="501971" cy="282401"/>
          </a:xfrm>
          <a:prstGeom prst="rect">
            <a:avLst/>
          </a:prstGeom>
        </p:spPr>
        <p:txBody>
          <a:bodyPr vert="horz" lIns="70723" tIns="35362" rIns="70723" bIns="35362"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3C1F19D1-7798-C740-9359-56265B0CF7EC}" type="slidenum">
              <a:rPr lang="en-US" sz="1083" smtClean="0">
                <a:solidFill>
                  <a:schemeClr val="bg1"/>
                </a:solidFill>
                <a:latin typeface="Roboto" panose="02000000000000000000" pitchFamily="2" charset="0"/>
                <a:ea typeface="Roboto" panose="02000000000000000000" pitchFamily="2" charset="0"/>
              </a:rPr>
              <a:pPr algn="ctr"/>
              <a:t>‹#›</a:t>
            </a:fld>
            <a:endParaRPr lang="en-US" sz="1083">
              <a:solidFill>
                <a:schemeClr val="bg1"/>
              </a:solidFill>
              <a:latin typeface="Roboto" panose="02000000000000000000" pitchFamily="2" charset="0"/>
              <a:ea typeface="Roboto" panose="02000000000000000000" pitchFamily="2" charset="0"/>
            </a:endParaRPr>
          </a:p>
        </p:txBody>
      </p:sp>
      <p:cxnSp>
        <p:nvCxnSpPr>
          <p:cNvPr id="9" name="Straight Connector 8">
            <a:extLst>
              <a:ext uri="{FF2B5EF4-FFF2-40B4-BE49-F238E27FC236}">
                <a16:creationId xmlns:a16="http://schemas.microsoft.com/office/drawing/2014/main" id="{37DF74B3-E40B-AEE2-22EB-AFF0024D24EE}"/>
              </a:ext>
            </a:extLst>
          </p:cNvPr>
          <p:cNvCxnSpPr>
            <a:cxnSpLocks/>
          </p:cNvCxnSpPr>
          <p:nvPr userDrawn="1"/>
        </p:nvCxnSpPr>
        <p:spPr>
          <a:xfrm flipV="1">
            <a:off x="6096000" y="6486727"/>
            <a:ext cx="0" cy="356393"/>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Oval 9">
            <a:extLst>
              <a:ext uri="{FF2B5EF4-FFF2-40B4-BE49-F238E27FC236}">
                <a16:creationId xmlns:a16="http://schemas.microsoft.com/office/drawing/2014/main" id="{ACA183BB-E246-7C56-BFE5-DE335006E8E7}"/>
              </a:ext>
            </a:extLst>
          </p:cNvPr>
          <p:cNvSpPr/>
          <p:nvPr userDrawn="1"/>
        </p:nvSpPr>
        <p:spPr>
          <a:xfrm>
            <a:off x="6023541" y="6464359"/>
            <a:ext cx="144925" cy="11209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92"/>
          </a:p>
        </p:txBody>
      </p:sp>
      <p:pic>
        <p:nvPicPr>
          <p:cNvPr id="13" name="Picture 12">
            <a:extLst>
              <a:ext uri="{FF2B5EF4-FFF2-40B4-BE49-F238E27FC236}">
                <a16:creationId xmlns:a16="http://schemas.microsoft.com/office/drawing/2014/main" id="{03D7EB20-3417-4275-D826-4CC2C9432172}"/>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3954106" y="6415273"/>
            <a:ext cx="1460852" cy="427847"/>
          </a:xfrm>
          <a:prstGeom prst="rect">
            <a:avLst/>
          </a:prstGeom>
        </p:spPr>
      </p:pic>
      <p:sp>
        <p:nvSpPr>
          <p:cNvPr id="14" name="TextBox 13">
            <a:extLst>
              <a:ext uri="{FF2B5EF4-FFF2-40B4-BE49-F238E27FC236}">
                <a16:creationId xmlns:a16="http://schemas.microsoft.com/office/drawing/2014/main" id="{30F52979-B259-234D-1D5E-D81262640CFB}"/>
              </a:ext>
            </a:extLst>
          </p:cNvPr>
          <p:cNvSpPr txBox="1"/>
          <p:nvPr userDrawn="1"/>
        </p:nvSpPr>
        <p:spPr>
          <a:xfrm>
            <a:off x="6545238" y="6531547"/>
            <a:ext cx="3037115" cy="235129"/>
          </a:xfrm>
          <a:prstGeom prst="rect">
            <a:avLst/>
          </a:prstGeom>
          <a:noFill/>
        </p:spPr>
        <p:txBody>
          <a:bodyPr wrap="square" rtlCol="0">
            <a:spAutoFit/>
          </a:bodyPr>
          <a:lstStyle/>
          <a:p>
            <a:r>
              <a:rPr lang="en-US" sz="928" err="1">
                <a:solidFill>
                  <a:schemeClr val="bg1"/>
                </a:solidFill>
                <a:latin typeface="Roboto" panose="02000000000000000000" pitchFamily="2" charset="0"/>
                <a:ea typeface="Roboto" panose="02000000000000000000" pitchFamily="2" charset="0"/>
              </a:rPr>
              <a:t>vita.virginia.gov</a:t>
            </a:r>
            <a:endParaRPr lang="en-US" sz="928">
              <a:solidFill>
                <a:schemeClr val="bg1"/>
              </a:solidFill>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41827073"/>
      </p:ext>
    </p:extLst>
  </p:cSld>
  <p:clrMapOvr>
    <a:masterClrMapping/>
  </p:clrMapOvr>
  <p:extLst>
    <p:ext uri="{DCECCB84-F9BA-43D5-87BE-67443E8EF086}">
      <p15:sldGuideLst xmlns:p15="http://schemas.microsoft.com/office/powerpoint/2012/main"/>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Option 2">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7BAA3A1A-C2A9-72B1-D492-0BA660FE9701}"/>
              </a:ext>
            </a:extLst>
          </p:cNvPr>
          <p:cNvGrpSpPr/>
          <p:nvPr userDrawn="1"/>
        </p:nvGrpSpPr>
        <p:grpSpPr>
          <a:xfrm>
            <a:off x="3761986" y="6425855"/>
            <a:ext cx="5820367" cy="427850"/>
            <a:chOff x="3103638" y="6854245"/>
            <a:chExt cx="4801803" cy="456373"/>
          </a:xfrm>
        </p:grpSpPr>
        <p:cxnSp>
          <p:nvCxnSpPr>
            <p:cNvPr id="10" name="Straight Connector 9">
              <a:extLst>
                <a:ext uri="{FF2B5EF4-FFF2-40B4-BE49-F238E27FC236}">
                  <a16:creationId xmlns:a16="http://schemas.microsoft.com/office/drawing/2014/main" id="{CC84258E-3198-3EFF-132B-0EB90668D9E0}"/>
                </a:ext>
              </a:extLst>
            </p:cNvPr>
            <p:cNvCxnSpPr>
              <a:cxnSpLocks/>
            </p:cNvCxnSpPr>
            <p:nvPr/>
          </p:nvCxnSpPr>
          <p:spPr>
            <a:xfrm flipV="1">
              <a:off x="5029200" y="6918490"/>
              <a:ext cx="0" cy="392128"/>
            </a:xfrm>
            <a:prstGeom prst="line">
              <a:avLst/>
            </a:prstGeom>
            <a:ln w="57150">
              <a:solidFill>
                <a:srgbClr val="28798C"/>
              </a:solidFill>
            </a:ln>
          </p:spPr>
          <p:style>
            <a:lnRef idx="1">
              <a:schemeClr val="accent1"/>
            </a:lnRef>
            <a:fillRef idx="0">
              <a:schemeClr val="accent1"/>
            </a:fillRef>
            <a:effectRef idx="0">
              <a:schemeClr val="accent1"/>
            </a:effectRef>
            <a:fontRef idx="minor">
              <a:schemeClr val="tx1"/>
            </a:fontRef>
          </p:style>
        </p:cxnSp>
        <p:sp>
          <p:nvSpPr>
            <p:cNvPr id="11" name="Oval 10">
              <a:extLst>
                <a:ext uri="{FF2B5EF4-FFF2-40B4-BE49-F238E27FC236}">
                  <a16:creationId xmlns:a16="http://schemas.microsoft.com/office/drawing/2014/main" id="{402A4F47-4F41-5223-3192-A62937390613}"/>
                </a:ext>
              </a:extLst>
            </p:cNvPr>
            <p:cNvSpPr/>
            <p:nvPr/>
          </p:nvSpPr>
          <p:spPr>
            <a:xfrm>
              <a:off x="4969421" y="6858707"/>
              <a:ext cx="119563" cy="119563"/>
            </a:xfrm>
            <a:prstGeom prst="ellipse">
              <a:avLst/>
            </a:prstGeom>
            <a:solidFill>
              <a:srgbClr val="2879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92"/>
            </a:p>
          </p:txBody>
        </p:sp>
        <p:pic>
          <p:nvPicPr>
            <p:cNvPr id="12" name="Picture 11" descr="Text&#10;&#10;Description automatically generated">
              <a:extLst>
                <a:ext uri="{FF2B5EF4-FFF2-40B4-BE49-F238E27FC236}">
                  <a16:creationId xmlns:a16="http://schemas.microsoft.com/office/drawing/2014/main" id="{CC053E1B-7AA6-9122-09C8-D547A298112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03638" y="6854245"/>
              <a:ext cx="1343489" cy="388698"/>
            </a:xfrm>
            <a:prstGeom prst="rect">
              <a:avLst/>
            </a:prstGeom>
          </p:spPr>
        </p:pic>
        <p:sp>
          <p:nvSpPr>
            <p:cNvPr id="13" name="TextBox 12">
              <a:extLst>
                <a:ext uri="{FF2B5EF4-FFF2-40B4-BE49-F238E27FC236}">
                  <a16:creationId xmlns:a16="http://schemas.microsoft.com/office/drawing/2014/main" id="{62E2F531-8DBE-BEA3-F02D-F6B12955D5C2}"/>
                </a:ext>
              </a:extLst>
            </p:cNvPr>
            <p:cNvSpPr txBox="1"/>
            <p:nvPr/>
          </p:nvSpPr>
          <p:spPr>
            <a:xfrm>
              <a:off x="5399821" y="6978271"/>
              <a:ext cx="2505620" cy="250804"/>
            </a:xfrm>
            <a:prstGeom prst="rect">
              <a:avLst/>
            </a:prstGeom>
            <a:noFill/>
          </p:spPr>
          <p:txBody>
            <a:bodyPr wrap="square" rtlCol="0">
              <a:spAutoFit/>
            </a:bodyPr>
            <a:lstStyle/>
            <a:p>
              <a:r>
                <a:rPr lang="en-US" sz="928" err="1">
                  <a:solidFill>
                    <a:srgbClr val="404042"/>
                  </a:solidFill>
                  <a:latin typeface="Roboto" panose="02000000000000000000" pitchFamily="2" charset="0"/>
                  <a:ea typeface="Roboto" panose="02000000000000000000" pitchFamily="2" charset="0"/>
                </a:rPr>
                <a:t>vita.virginia.gov</a:t>
              </a:r>
              <a:endParaRPr lang="en-US" sz="928">
                <a:solidFill>
                  <a:srgbClr val="404042"/>
                </a:solidFill>
                <a:latin typeface="Roboto" panose="02000000000000000000" pitchFamily="2" charset="0"/>
                <a:ea typeface="Roboto" panose="02000000000000000000" pitchFamily="2" charset="0"/>
              </a:endParaRPr>
            </a:p>
          </p:txBody>
        </p:sp>
      </p:grpSp>
      <p:grpSp>
        <p:nvGrpSpPr>
          <p:cNvPr id="14" name="Group 13">
            <a:extLst>
              <a:ext uri="{FF2B5EF4-FFF2-40B4-BE49-F238E27FC236}">
                <a16:creationId xmlns:a16="http://schemas.microsoft.com/office/drawing/2014/main" id="{820F79FB-E0C0-14B8-052F-BB1CC4BD8AA9}"/>
              </a:ext>
            </a:extLst>
          </p:cNvPr>
          <p:cNvGrpSpPr/>
          <p:nvPr userDrawn="1"/>
        </p:nvGrpSpPr>
        <p:grpSpPr>
          <a:xfrm>
            <a:off x="193575" y="402167"/>
            <a:ext cx="11800030" cy="6228329"/>
            <a:chOff x="193575" y="551543"/>
            <a:chExt cx="11800030" cy="6066971"/>
          </a:xfrm>
        </p:grpSpPr>
        <p:cxnSp>
          <p:nvCxnSpPr>
            <p:cNvPr id="15" name="Straight Connector 14">
              <a:extLst>
                <a:ext uri="{FF2B5EF4-FFF2-40B4-BE49-F238E27FC236}">
                  <a16:creationId xmlns:a16="http://schemas.microsoft.com/office/drawing/2014/main" id="{FD67764C-729B-2E94-4B6B-133F02A9BD1E}"/>
                </a:ext>
              </a:extLst>
            </p:cNvPr>
            <p:cNvCxnSpPr>
              <a:cxnSpLocks/>
            </p:cNvCxnSpPr>
            <p:nvPr/>
          </p:nvCxnSpPr>
          <p:spPr>
            <a:xfrm flipH="1">
              <a:off x="193575" y="551543"/>
              <a:ext cx="227339" cy="0"/>
            </a:xfrm>
            <a:prstGeom prst="line">
              <a:avLst/>
            </a:prstGeom>
            <a:ln w="19050">
              <a:solidFill>
                <a:srgbClr val="005E6E"/>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F5EF779E-BAF6-9223-AD7D-C556FE8C9570}"/>
                </a:ext>
              </a:extLst>
            </p:cNvPr>
            <p:cNvCxnSpPr/>
            <p:nvPr/>
          </p:nvCxnSpPr>
          <p:spPr>
            <a:xfrm>
              <a:off x="203200" y="551543"/>
              <a:ext cx="0" cy="6066971"/>
            </a:xfrm>
            <a:prstGeom prst="line">
              <a:avLst/>
            </a:prstGeom>
            <a:ln w="19050">
              <a:solidFill>
                <a:srgbClr val="005E6E"/>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F821E8D4-5B10-281E-BEB0-8C47FF916CE9}"/>
                </a:ext>
              </a:extLst>
            </p:cNvPr>
            <p:cNvCxnSpPr>
              <a:cxnSpLocks/>
            </p:cNvCxnSpPr>
            <p:nvPr/>
          </p:nvCxnSpPr>
          <p:spPr>
            <a:xfrm flipH="1">
              <a:off x="193575" y="6618514"/>
              <a:ext cx="3184892" cy="0"/>
            </a:xfrm>
            <a:prstGeom prst="line">
              <a:avLst/>
            </a:prstGeom>
            <a:ln w="19050">
              <a:solidFill>
                <a:srgbClr val="005E6E"/>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6042221A-C41D-C1AD-2530-1B1F570E94FC}"/>
                </a:ext>
              </a:extLst>
            </p:cNvPr>
            <p:cNvCxnSpPr>
              <a:cxnSpLocks/>
            </p:cNvCxnSpPr>
            <p:nvPr/>
          </p:nvCxnSpPr>
          <p:spPr>
            <a:xfrm flipH="1">
              <a:off x="8808713" y="6613242"/>
              <a:ext cx="3184892" cy="0"/>
            </a:xfrm>
            <a:prstGeom prst="line">
              <a:avLst/>
            </a:prstGeom>
            <a:ln w="19050">
              <a:solidFill>
                <a:srgbClr val="005E6E"/>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BE68BBF-3D4A-CF4A-7E7D-EB70FA81C644}"/>
                </a:ext>
              </a:extLst>
            </p:cNvPr>
            <p:cNvCxnSpPr/>
            <p:nvPr/>
          </p:nvCxnSpPr>
          <p:spPr>
            <a:xfrm>
              <a:off x="11980715" y="551543"/>
              <a:ext cx="0" cy="6066971"/>
            </a:xfrm>
            <a:prstGeom prst="line">
              <a:avLst/>
            </a:prstGeom>
            <a:ln w="19050">
              <a:solidFill>
                <a:srgbClr val="005E6E"/>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5392805A-2A9B-A7D0-2AF8-E7964C4C7E94}"/>
                </a:ext>
              </a:extLst>
            </p:cNvPr>
            <p:cNvCxnSpPr>
              <a:cxnSpLocks/>
            </p:cNvCxnSpPr>
            <p:nvPr/>
          </p:nvCxnSpPr>
          <p:spPr>
            <a:xfrm flipH="1">
              <a:off x="11824023" y="551543"/>
              <a:ext cx="169582" cy="0"/>
            </a:xfrm>
            <a:prstGeom prst="line">
              <a:avLst/>
            </a:prstGeom>
            <a:ln w="19050">
              <a:solidFill>
                <a:srgbClr val="005E6E"/>
              </a:solidFill>
            </a:ln>
          </p:spPr>
          <p:style>
            <a:lnRef idx="1">
              <a:schemeClr val="accent1"/>
            </a:lnRef>
            <a:fillRef idx="0">
              <a:schemeClr val="accent1"/>
            </a:fillRef>
            <a:effectRef idx="0">
              <a:schemeClr val="accent1"/>
            </a:effectRef>
            <a:fontRef idx="minor">
              <a:schemeClr val="tx1"/>
            </a:fontRef>
          </p:style>
        </p:cxnSp>
      </p:grpSp>
      <p:sp>
        <p:nvSpPr>
          <p:cNvPr id="4" name="Rectangle 3">
            <a:extLst>
              <a:ext uri="{FF2B5EF4-FFF2-40B4-BE49-F238E27FC236}">
                <a16:creationId xmlns:a16="http://schemas.microsoft.com/office/drawing/2014/main" id="{B5322F25-DF2E-B085-2554-BA5F07787E01}"/>
              </a:ext>
            </a:extLst>
          </p:cNvPr>
          <p:cNvSpPr/>
          <p:nvPr userDrawn="1"/>
        </p:nvSpPr>
        <p:spPr>
          <a:xfrm>
            <a:off x="11277524" y="161087"/>
            <a:ext cx="501970" cy="388242"/>
          </a:xfrm>
          <a:prstGeom prst="rect">
            <a:avLst/>
          </a:prstGeom>
          <a:solidFill>
            <a:srgbClr val="225E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92"/>
          </a:p>
        </p:txBody>
      </p:sp>
      <p:sp>
        <p:nvSpPr>
          <p:cNvPr id="8" name="Slide Number Placeholder 18">
            <a:extLst>
              <a:ext uri="{FF2B5EF4-FFF2-40B4-BE49-F238E27FC236}">
                <a16:creationId xmlns:a16="http://schemas.microsoft.com/office/drawing/2014/main" id="{A7099F71-F57E-113C-3542-207395B79D3E}"/>
              </a:ext>
            </a:extLst>
          </p:cNvPr>
          <p:cNvSpPr txBox="1">
            <a:spLocks/>
          </p:cNvSpPr>
          <p:nvPr userDrawn="1"/>
        </p:nvSpPr>
        <p:spPr>
          <a:xfrm>
            <a:off x="11264635" y="214007"/>
            <a:ext cx="501971" cy="282401"/>
          </a:xfrm>
          <a:prstGeom prst="rect">
            <a:avLst/>
          </a:prstGeom>
        </p:spPr>
        <p:txBody>
          <a:bodyPr vert="horz" lIns="70723" tIns="35362" rIns="70723" bIns="35362"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3C1F19D1-7798-C740-9359-56265B0CF7EC}" type="slidenum">
              <a:rPr lang="en-US" sz="1083" smtClean="0">
                <a:solidFill>
                  <a:schemeClr val="bg1"/>
                </a:solidFill>
                <a:latin typeface="Roboto" panose="02000000000000000000" pitchFamily="2" charset="0"/>
                <a:ea typeface="Roboto" panose="02000000000000000000" pitchFamily="2" charset="0"/>
              </a:rPr>
              <a:pPr algn="ctr"/>
              <a:t>‹#›</a:t>
            </a:fld>
            <a:endParaRPr lang="en-US" sz="1083">
              <a:solidFill>
                <a:schemeClr val="bg1"/>
              </a:solidFill>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1999679208"/>
      </p:ext>
    </p:extLst>
  </p:cSld>
  <p:clrMapOvr>
    <a:masterClrMapping/>
  </p:clrMapOvr>
  <p:extLst>
    <p:ext uri="{DCECCB84-F9BA-43D5-87BE-67443E8EF086}">
      <p15:sldGuideLst xmlns:p15="http://schemas.microsoft.com/office/powerpoint/2012/main">
        <p15:guide id="1" orient="horz" pos="2304">
          <p15:clr>
            <a:srgbClr val="FBAE40"/>
          </p15:clr>
        </p15:guide>
        <p15:guide id="2" pos="3168">
          <p15:clr>
            <a:srgbClr val="FBAE4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ransition/title slid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6B6D45E-01B3-33AA-A81D-441FB222C3E2}"/>
              </a:ext>
            </a:extLst>
          </p:cNvPr>
          <p:cNvPicPr>
            <a:picLocks noChangeAspect="1"/>
          </p:cNvPicPr>
          <p:nvPr userDrawn="1"/>
        </p:nvPicPr>
        <p:blipFill>
          <a:blip r:embed="rId2"/>
          <a:stretch>
            <a:fillRect/>
          </a:stretch>
        </p:blipFill>
        <p:spPr>
          <a:xfrm>
            <a:off x="4447139" y="0"/>
            <a:ext cx="7744862" cy="6858000"/>
          </a:xfrm>
          <a:prstGeom prst="rect">
            <a:avLst/>
          </a:prstGeom>
        </p:spPr>
      </p:pic>
      <p:pic>
        <p:nvPicPr>
          <p:cNvPr id="3" name="Picture 2">
            <a:extLst>
              <a:ext uri="{FF2B5EF4-FFF2-40B4-BE49-F238E27FC236}">
                <a16:creationId xmlns:a16="http://schemas.microsoft.com/office/drawing/2014/main" id="{A71391DE-1E10-A379-7D49-BB880C86D0B1}"/>
              </a:ext>
            </a:extLst>
          </p:cNvPr>
          <p:cNvPicPr>
            <a:picLocks noChangeAspect="1"/>
          </p:cNvPicPr>
          <p:nvPr userDrawn="1"/>
        </p:nvPicPr>
        <p:blipFill>
          <a:blip r:embed="rId3">
            <a:lum contrast="20000"/>
          </a:blip>
          <a:stretch>
            <a:fillRect/>
          </a:stretch>
        </p:blipFill>
        <p:spPr>
          <a:xfrm flipH="1">
            <a:off x="0" y="0"/>
            <a:ext cx="10105190" cy="6858000"/>
          </a:xfrm>
          <a:prstGeom prst="rect">
            <a:avLst/>
          </a:prstGeom>
        </p:spPr>
      </p:pic>
    </p:spTree>
    <p:extLst>
      <p:ext uri="{BB962C8B-B14F-4D97-AF65-F5344CB8AC3E}">
        <p14:creationId xmlns:p14="http://schemas.microsoft.com/office/powerpoint/2010/main" val="11760050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p>
            <a:fld id="{685B1F82-4CF7-B14E-A36B-E97882721B01}" type="datetimeFigureOut">
              <a:rPr lang="en-US" smtClean="0"/>
              <a:t>2/5/2026</a:t>
            </a:fld>
            <a:endParaRPr lang="en-US"/>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p>
            <a:fld id="{3303AE36-7C57-5049-A884-C0AA41E6D933}" type="slidenum">
              <a:rPr lang="en-US" smtClean="0"/>
              <a:t>‹#›</a:t>
            </a:fld>
            <a:endParaRPr lang="en-US"/>
          </a:p>
        </p:txBody>
      </p:sp>
    </p:spTree>
    <p:extLst>
      <p:ext uri="{BB962C8B-B14F-4D97-AF65-F5344CB8AC3E}">
        <p14:creationId xmlns:p14="http://schemas.microsoft.com/office/powerpoint/2010/main" val="3253302258"/>
      </p:ext>
    </p:extLst>
  </p:cSld>
  <p:clrMapOvr>
    <a:masterClrMapping/>
  </p:clrMapOvr>
  <p:extLst>
    <p:ext uri="{DCECCB84-F9BA-43D5-87BE-67443E8EF086}">
      <p15:sldGuideLst xmlns:p15="http://schemas.microsoft.com/office/powerpoint/2012/main">
        <p15:guide id="1" orient="horz" pos="2304">
          <p15:clr>
            <a:srgbClr val="FBAE40"/>
          </p15:clr>
        </p15:guide>
        <p15:guide id="2" pos="3168">
          <p15:clr>
            <a:srgbClr val="FBAE4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userDrawn="1">
  <p:cSld name="Slide option 1">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DACD53FE-C189-4D65-297F-1BE50C022828}"/>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48768" y="-49377"/>
            <a:ext cx="12289536" cy="6956754"/>
          </a:xfrm>
          <a:prstGeom prst="rect">
            <a:avLst/>
          </a:prstGeom>
        </p:spPr>
      </p:pic>
      <p:sp>
        <p:nvSpPr>
          <p:cNvPr id="15" name="Rectangle 14">
            <a:extLst>
              <a:ext uri="{FF2B5EF4-FFF2-40B4-BE49-F238E27FC236}">
                <a16:creationId xmlns:a16="http://schemas.microsoft.com/office/drawing/2014/main" id="{5459B324-8C02-0363-F2A7-7E8473D7759E}"/>
              </a:ext>
            </a:extLst>
          </p:cNvPr>
          <p:cNvSpPr/>
          <p:nvPr userDrawn="1"/>
        </p:nvSpPr>
        <p:spPr>
          <a:xfrm>
            <a:off x="412506" y="402844"/>
            <a:ext cx="11366989" cy="58191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92"/>
              <a:t>t</a:t>
            </a:r>
          </a:p>
        </p:txBody>
      </p:sp>
      <p:sp>
        <p:nvSpPr>
          <p:cNvPr id="16" name="Rectangle 15">
            <a:extLst>
              <a:ext uri="{FF2B5EF4-FFF2-40B4-BE49-F238E27FC236}">
                <a16:creationId xmlns:a16="http://schemas.microsoft.com/office/drawing/2014/main" id="{92A686F9-D7B8-EF45-BFE4-780B08F7E9B7}"/>
              </a:ext>
            </a:extLst>
          </p:cNvPr>
          <p:cNvSpPr/>
          <p:nvPr userDrawn="1"/>
        </p:nvSpPr>
        <p:spPr>
          <a:xfrm>
            <a:off x="11277524" y="230084"/>
            <a:ext cx="501970" cy="501970"/>
          </a:xfrm>
          <a:prstGeom prst="rect">
            <a:avLst/>
          </a:prstGeom>
          <a:solidFill>
            <a:srgbClr val="225E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92"/>
          </a:p>
        </p:txBody>
      </p:sp>
      <p:sp>
        <p:nvSpPr>
          <p:cNvPr id="17" name="Slide Number Placeholder 18">
            <a:extLst>
              <a:ext uri="{FF2B5EF4-FFF2-40B4-BE49-F238E27FC236}">
                <a16:creationId xmlns:a16="http://schemas.microsoft.com/office/drawing/2014/main" id="{363E5F84-0B8D-05B4-F367-2004E46752D0}"/>
              </a:ext>
            </a:extLst>
          </p:cNvPr>
          <p:cNvSpPr txBox="1">
            <a:spLocks/>
          </p:cNvSpPr>
          <p:nvPr userDrawn="1"/>
        </p:nvSpPr>
        <p:spPr>
          <a:xfrm>
            <a:off x="11277525" y="302274"/>
            <a:ext cx="501971" cy="365125"/>
          </a:xfrm>
          <a:prstGeom prst="rect">
            <a:avLst/>
          </a:prstGeom>
        </p:spPr>
        <p:txBody>
          <a:bodyPr vert="horz" lIns="70723" tIns="35362" rIns="70723" bIns="35362"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3C1F19D1-7798-C740-9359-56265B0CF7EC}" type="slidenum">
              <a:rPr lang="en-US" sz="1083" smtClean="0">
                <a:solidFill>
                  <a:schemeClr val="bg1"/>
                </a:solidFill>
                <a:latin typeface="Roboto" panose="02000000000000000000" pitchFamily="2" charset="0"/>
                <a:ea typeface="Roboto" panose="02000000000000000000" pitchFamily="2" charset="0"/>
              </a:rPr>
              <a:pPr algn="ctr"/>
              <a:t>‹#›</a:t>
            </a:fld>
            <a:endParaRPr lang="en-US" sz="1083">
              <a:solidFill>
                <a:schemeClr val="bg1"/>
              </a:solidFill>
              <a:latin typeface="Roboto" panose="02000000000000000000" pitchFamily="2" charset="0"/>
              <a:ea typeface="Roboto" panose="02000000000000000000" pitchFamily="2" charset="0"/>
            </a:endParaRPr>
          </a:p>
        </p:txBody>
      </p:sp>
      <p:cxnSp>
        <p:nvCxnSpPr>
          <p:cNvPr id="18" name="Straight Connector 17">
            <a:extLst>
              <a:ext uri="{FF2B5EF4-FFF2-40B4-BE49-F238E27FC236}">
                <a16:creationId xmlns:a16="http://schemas.microsoft.com/office/drawing/2014/main" id="{A9CF36D5-2EC5-C8F6-EFEF-DB24CA3A8CE2}"/>
              </a:ext>
            </a:extLst>
          </p:cNvPr>
          <p:cNvCxnSpPr>
            <a:cxnSpLocks/>
          </p:cNvCxnSpPr>
          <p:nvPr userDrawn="1"/>
        </p:nvCxnSpPr>
        <p:spPr>
          <a:xfrm flipV="1">
            <a:off x="6096000" y="6397211"/>
            <a:ext cx="0" cy="61319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19" name="Oval 18">
            <a:extLst>
              <a:ext uri="{FF2B5EF4-FFF2-40B4-BE49-F238E27FC236}">
                <a16:creationId xmlns:a16="http://schemas.microsoft.com/office/drawing/2014/main" id="{90CE9F3E-7185-9BA0-2813-1F400A3E3856}"/>
              </a:ext>
            </a:extLst>
          </p:cNvPr>
          <p:cNvSpPr/>
          <p:nvPr userDrawn="1"/>
        </p:nvSpPr>
        <p:spPr>
          <a:xfrm>
            <a:off x="6023541" y="6368289"/>
            <a:ext cx="144925" cy="14492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92"/>
          </a:p>
        </p:txBody>
      </p:sp>
      <p:pic>
        <p:nvPicPr>
          <p:cNvPr id="20" name="Picture 19">
            <a:extLst>
              <a:ext uri="{FF2B5EF4-FFF2-40B4-BE49-F238E27FC236}">
                <a16:creationId xmlns:a16="http://schemas.microsoft.com/office/drawing/2014/main" id="{346E5B10-F23E-FF10-A77D-D114BF73B0F6}"/>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3954106" y="6304824"/>
            <a:ext cx="1460852" cy="553176"/>
          </a:xfrm>
          <a:prstGeom prst="rect">
            <a:avLst/>
          </a:prstGeom>
        </p:spPr>
      </p:pic>
      <p:sp>
        <p:nvSpPr>
          <p:cNvPr id="21" name="TextBox 20">
            <a:extLst>
              <a:ext uri="{FF2B5EF4-FFF2-40B4-BE49-F238E27FC236}">
                <a16:creationId xmlns:a16="http://schemas.microsoft.com/office/drawing/2014/main" id="{09AAFC26-9EC9-5D04-55A0-1E61D964EFC5}"/>
              </a:ext>
            </a:extLst>
          </p:cNvPr>
          <p:cNvSpPr txBox="1"/>
          <p:nvPr userDrawn="1"/>
        </p:nvSpPr>
        <p:spPr>
          <a:xfrm>
            <a:off x="6545238" y="6455159"/>
            <a:ext cx="3037115" cy="235129"/>
          </a:xfrm>
          <a:prstGeom prst="rect">
            <a:avLst/>
          </a:prstGeom>
          <a:noFill/>
        </p:spPr>
        <p:txBody>
          <a:bodyPr wrap="square" rtlCol="0">
            <a:spAutoFit/>
          </a:bodyPr>
          <a:lstStyle/>
          <a:p>
            <a:r>
              <a:rPr lang="en-US" sz="928">
                <a:solidFill>
                  <a:schemeClr val="bg1"/>
                </a:solidFill>
                <a:latin typeface="Roboto" panose="02000000000000000000" pitchFamily="2" charset="0"/>
                <a:ea typeface="Roboto" panose="02000000000000000000" pitchFamily="2" charset="0"/>
              </a:rPr>
              <a:t>vita.virginia.gov</a:t>
            </a:r>
          </a:p>
        </p:txBody>
      </p:sp>
      <p:sp>
        <p:nvSpPr>
          <p:cNvPr id="4" name="Text Placeholder 3">
            <a:extLst>
              <a:ext uri="{FF2B5EF4-FFF2-40B4-BE49-F238E27FC236}">
                <a16:creationId xmlns:a16="http://schemas.microsoft.com/office/drawing/2014/main" id="{62BBA9D2-5D31-A98F-B3D2-DE64B6FBC6A9}"/>
              </a:ext>
            </a:extLst>
          </p:cNvPr>
          <p:cNvSpPr>
            <a:spLocks noGrp="1"/>
          </p:cNvSpPr>
          <p:nvPr>
            <p:ph type="body" sz="quarter" idx="10" hasCustomPrompt="1"/>
          </p:nvPr>
        </p:nvSpPr>
        <p:spPr>
          <a:xfrm>
            <a:off x="685801" y="695981"/>
            <a:ext cx="7786687" cy="523220"/>
          </a:xfrm>
        </p:spPr>
        <p:txBody>
          <a:bodyPr>
            <a:normAutofit/>
          </a:bodyPr>
          <a:lstStyle>
            <a:lvl1pPr>
              <a:defRPr sz="2166" b="1" i="0">
                <a:solidFill>
                  <a:srgbClr val="105A70"/>
                </a:solidFill>
                <a:latin typeface="Roboto" panose="02000000000000000000" pitchFamily="2" charset="0"/>
                <a:ea typeface="Roboto" panose="02000000000000000000" pitchFamily="2" charset="0"/>
              </a:defRPr>
            </a:lvl1pPr>
          </a:lstStyle>
          <a:p>
            <a:pPr lvl="0"/>
            <a:r>
              <a:rPr lang="en-US"/>
              <a:t>Title (Roboto bold 28pt)</a:t>
            </a:r>
          </a:p>
        </p:txBody>
      </p:sp>
    </p:spTree>
    <p:extLst>
      <p:ext uri="{BB962C8B-B14F-4D97-AF65-F5344CB8AC3E}">
        <p14:creationId xmlns:p14="http://schemas.microsoft.com/office/powerpoint/2010/main" val="2149482010"/>
      </p:ext>
    </p:extLst>
  </p:cSld>
  <p:clrMapOvr>
    <a:masterClrMapping/>
  </p:clrMapOvr>
  <p:extLst>
    <p:ext uri="{DCECCB84-F9BA-43D5-87BE-67443E8EF086}">
      <p15:sldGuideLst xmlns:p15="http://schemas.microsoft.com/office/powerpoint/2012/main"/>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Title slide with no image">
    <p:bg>
      <p:bgPr>
        <a:blipFill dpi="0" rotWithShape="1">
          <a:blip r:embed="rId2" cstate="print">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pic>
        <p:nvPicPr>
          <p:cNvPr id="10" name="Picture 9" descr="Virginia IT Agency logo">
            <a:extLst>
              <a:ext uri="{FF2B5EF4-FFF2-40B4-BE49-F238E27FC236}">
                <a16:creationId xmlns:a16="http://schemas.microsoft.com/office/drawing/2014/main" id="{A188E1F7-2921-CEAA-3BBB-A96D3F33C76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1215" y="620795"/>
            <a:ext cx="4121426" cy="1194719"/>
          </a:xfrm>
          <a:prstGeom prst="rect">
            <a:avLst/>
          </a:prstGeom>
        </p:spPr>
      </p:pic>
      <p:sp>
        <p:nvSpPr>
          <p:cNvPr id="5" name="Text Placeholder 11">
            <a:extLst>
              <a:ext uri="{FF2B5EF4-FFF2-40B4-BE49-F238E27FC236}">
                <a16:creationId xmlns:a16="http://schemas.microsoft.com/office/drawing/2014/main" id="{0CC0A256-75AA-81AF-FC0E-C782DE2B9383}"/>
              </a:ext>
            </a:extLst>
          </p:cNvPr>
          <p:cNvSpPr>
            <a:spLocks noGrp="1"/>
          </p:cNvSpPr>
          <p:nvPr>
            <p:ph type="body" sz="quarter" idx="14" hasCustomPrompt="1"/>
          </p:nvPr>
        </p:nvSpPr>
        <p:spPr>
          <a:xfrm>
            <a:off x="1071210" y="5661565"/>
            <a:ext cx="5989637" cy="565150"/>
          </a:xfrm>
        </p:spPr>
        <p:txBody>
          <a:bodyPr/>
          <a:lstStyle>
            <a:lvl1pPr marL="0" indent="0">
              <a:buNone/>
              <a:defRPr sz="2000">
                <a:solidFill>
                  <a:schemeClr val="accent1"/>
                </a:solidFill>
              </a:defRPr>
            </a:lvl1pPr>
            <a:lvl2pPr marL="457200" indent="0">
              <a:buNone/>
              <a:defRPr sz="1800">
                <a:solidFill>
                  <a:schemeClr val="tx1"/>
                </a:solidFill>
              </a:defRPr>
            </a:lvl2pPr>
            <a:lvl3pPr marL="914400" indent="0">
              <a:buNone/>
              <a:defRPr sz="1800">
                <a:solidFill>
                  <a:schemeClr val="tx1"/>
                </a:solidFill>
              </a:defRPr>
            </a:lvl3pPr>
            <a:lvl4pPr marL="1371600" indent="0">
              <a:buNone/>
              <a:defRPr sz="1800">
                <a:solidFill>
                  <a:schemeClr val="tx1"/>
                </a:solidFill>
              </a:defRPr>
            </a:lvl4pPr>
            <a:lvl5pPr marL="1828800" indent="0">
              <a:buNone/>
              <a:defRPr sz="1800">
                <a:solidFill>
                  <a:schemeClr val="tx1"/>
                </a:solidFill>
              </a:defRPr>
            </a:lvl5pPr>
          </a:lstStyle>
          <a:p>
            <a:pPr lvl="0"/>
            <a:r>
              <a:rPr lang="en-US"/>
              <a:t>Date – Roboto bold 20pt</a:t>
            </a:r>
          </a:p>
        </p:txBody>
      </p:sp>
      <p:sp>
        <p:nvSpPr>
          <p:cNvPr id="4" name="Text Placeholder 8">
            <a:extLst>
              <a:ext uri="{FF2B5EF4-FFF2-40B4-BE49-F238E27FC236}">
                <a16:creationId xmlns:a16="http://schemas.microsoft.com/office/drawing/2014/main" id="{D2F1FB95-50F4-E75A-7501-CE15651E2EE0}"/>
              </a:ext>
            </a:extLst>
          </p:cNvPr>
          <p:cNvSpPr>
            <a:spLocks noGrp="1"/>
          </p:cNvSpPr>
          <p:nvPr>
            <p:ph type="body" sz="quarter" idx="13" hasCustomPrompt="1"/>
          </p:nvPr>
        </p:nvSpPr>
        <p:spPr>
          <a:xfrm>
            <a:off x="1071213" y="4780410"/>
            <a:ext cx="5989637" cy="731837"/>
          </a:xfrm>
        </p:spPr>
        <p:txBody>
          <a:bodyPr/>
          <a:lstStyle>
            <a:lvl1pPr marL="0" indent="0">
              <a:buFontTx/>
              <a:buNone/>
              <a:defRPr sz="1800" b="0">
                <a:solidFill>
                  <a:schemeClr val="tx1"/>
                </a:solidFill>
              </a:defRPr>
            </a:lvl1pPr>
            <a:lvl2pPr marL="457200" indent="0">
              <a:buFontTx/>
              <a:buNone/>
              <a:defRPr sz="1800">
                <a:solidFill>
                  <a:schemeClr val="tx1"/>
                </a:solidFill>
              </a:defRPr>
            </a:lvl2pPr>
            <a:lvl3pPr marL="914400" indent="0">
              <a:buFontTx/>
              <a:buNone/>
              <a:defRPr sz="1800">
                <a:solidFill>
                  <a:schemeClr val="tx1"/>
                </a:solidFill>
              </a:defRPr>
            </a:lvl3pPr>
            <a:lvl4pPr marL="1371600" indent="0">
              <a:buFontTx/>
              <a:buNone/>
              <a:defRPr sz="1800">
                <a:solidFill>
                  <a:schemeClr val="tx1"/>
                </a:solidFill>
              </a:defRPr>
            </a:lvl4pPr>
            <a:lvl5pPr marL="1828800" indent="0">
              <a:buFontTx/>
              <a:buNone/>
              <a:defRPr sz="1800">
                <a:solidFill>
                  <a:schemeClr val="tx1"/>
                </a:solidFill>
              </a:defRPr>
            </a:lvl5pPr>
          </a:lstStyle>
          <a:p>
            <a:pPr lvl="0"/>
            <a:r>
              <a:rPr lang="en-US"/>
              <a:t>Name – Roboto regular 18pt</a:t>
            </a:r>
          </a:p>
          <a:p>
            <a:pPr lvl="0"/>
            <a:r>
              <a:rPr lang="en-US"/>
              <a:t>Job title – Roboto regular 18pt</a:t>
            </a:r>
          </a:p>
        </p:txBody>
      </p:sp>
      <p:sp>
        <p:nvSpPr>
          <p:cNvPr id="3" name="Subtitle 2">
            <a:extLst>
              <a:ext uri="{FF2B5EF4-FFF2-40B4-BE49-F238E27FC236}">
                <a16:creationId xmlns:a16="http://schemas.microsoft.com/office/drawing/2014/main" id="{5A19ADD3-138B-1384-8991-3DA96CC95F07}"/>
              </a:ext>
            </a:extLst>
          </p:cNvPr>
          <p:cNvSpPr>
            <a:spLocks noGrp="1"/>
          </p:cNvSpPr>
          <p:nvPr>
            <p:ph type="subTitle" idx="1" hasCustomPrompt="1"/>
          </p:nvPr>
        </p:nvSpPr>
        <p:spPr>
          <a:xfrm>
            <a:off x="1071213" y="3703833"/>
            <a:ext cx="5989984" cy="971977"/>
          </a:xfrm>
        </p:spPr>
        <p:txBody>
          <a:bodyPr anchor="ctr" anchorCtr="0">
            <a:noAutofit/>
          </a:bodyPr>
          <a:lstStyle>
            <a:lvl1pPr marL="0" indent="0" algn="l">
              <a:buNone/>
              <a:defRPr sz="3200" b="0">
                <a:solidFill>
                  <a:srgbClr val="005E6E"/>
                </a:solidFill>
                <a:latin typeface="Roboto" panose="02000000000000000000" pitchFamily="2" charset="0"/>
                <a:ea typeface="Roboto" panose="020000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subtitle (Roboto regular 32pt) </a:t>
            </a:r>
          </a:p>
        </p:txBody>
      </p:sp>
      <p:sp>
        <p:nvSpPr>
          <p:cNvPr id="2" name="Title 1">
            <a:extLst>
              <a:ext uri="{FF2B5EF4-FFF2-40B4-BE49-F238E27FC236}">
                <a16:creationId xmlns:a16="http://schemas.microsoft.com/office/drawing/2014/main" id="{0C2A4045-F07A-9C8D-6571-69656D6CD9A5}"/>
              </a:ext>
            </a:extLst>
          </p:cNvPr>
          <p:cNvSpPr>
            <a:spLocks noGrp="1"/>
          </p:cNvSpPr>
          <p:nvPr>
            <p:ph type="ctrTitle" hasCustomPrompt="1"/>
          </p:nvPr>
        </p:nvSpPr>
        <p:spPr>
          <a:xfrm>
            <a:off x="1071214" y="2118140"/>
            <a:ext cx="5989983" cy="1310860"/>
          </a:xfrm>
        </p:spPr>
        <p:txBody>
          <a:bodyPr anchor="ctr" anchorCtr="0">
            <a:noAutofit/>
          </a:bodyPr>
          <a:lstStyle>
            <a:lvl1pPr algn="l">
              <a:defRPr sz="4000" b="1">
                <a:solidFill>
                  <a:schemeClr val="tx1">
                    <a:lumMod val="50000"/>
                  </a:schemeClr>
                </a:solidFill>
                <a:latin typeface="Roboto" panose="02000000000000000000" pitchFamily="2" charset="0"/>
                <a:ea typeface="Roboto" panose="02000000000000000000" pitchFamily="2" charset="0"/>
              </a:defRPr>
            </a:lvl1pPr>
          </a:lstStyle>
          <a:p>
            <a:r>
              <a:rPr lang="en-US"/>
              <a:t>Click to edit title (Roboto bold 40pt)</a:t>
            </a:r>
          </a:p>
        </p:txBody>
      </p:sp>
    </p:spTree>
    <p:extLst>
      <p:ext uri="{BB962C8B-B14F-4D97-AF65-F5344CB8AC3E}">
        <p14:creationId xmlns:p14="http://schemas.microsoft.com/office/powerpoint/2010/main" val="112637227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
  <p:cSld name="Agenda slide option 1">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08152D46-AB9F-9340-05A5-4FC34B3915B3}"/>
              </a:ext>
              <a:ext uri="{C183D7F6-B498-43B3-948B-1728B52AA6E4}">
                <adec:decorative xmlns:adec="http://schemas.microsoft.com/office/drawing/2017/decorative" val="1"/>
              </a:ext>
            </a:extLst>
          </p:cNvPr>
          <p:cNvSpPr>
            <a:spLocks noGrp="1"/>
          </p:cNvSpPr>
          <p:nvPr>
            <p:ph type="sldNum" sz="quarter" idx="12"/>
          </p:nvPr>
        </p:nvSpPr>
        <p:spPr/>
        <p:txBody>
          <a:bodyPr/>
          <a:lstStyle>
            <a:lvl1pPr>
              <a:defRPr/>
            </a:lvl1pPr>
          </a:lstStyle>
          <a:p>
            <a:fld id="{6B97C263-5987-A441-9674-73EB487B97FF}" type="slidenum">
              <a:rPr lang="en-US" smtClean="0"/>
              <a:pPr/>
              <a:t>‹#›</a:t>
            </a:fld>
            <a:endParaRPr lang="en-US"/>
          </a:p>
        </p:txBody>
      </p:sp>
      <p:sp>
        <p:nvSpPr>
          <p:cNvPr id="3" name="Content Placeholder 2">
            <a:extLst>
              <a:ext uri="{FF2B5EF4-FFF2-40B4-BE49-F238E27FC236}">
                <a16:creationId xmlns:a16="http://schemas.microsoft.com/office/drawing/2014/main" id="{BB0E0916-72CF-2812-8CA2-C084C9018240}"/>
              </a:ext>
            </a:extLst>
          </p:cNvPr>
          <p:cNvSpPr>
            <a:spLocks noGrp="1"/>
          </p:cNvSpPr>
          <p:nvPr>
            <p:ph idx="1" hasCustomPrompt="1"/>
          </p:nvPr>
        </p:nvSpPr>
        <p:spPr>
          <a:xfrm>
            <a:off x="1701800" y="1825625"/>
            <a:ext cx="9652000" cy="4351338"/>
          </a:xfrm>
        </p:spPr>
        <p:txBody>
          <a:bodyPr/>
          <a:lstStyle>
            <a:lvl1pPr>
              <a:lnSpc>
                <a:spcPct val="100000"/>
              </a:lnSpc>
              <a:defRPr/>
            </a:lvl1pPr>
          </a:lstStyle>
          <a:p>
            <a:pPr lvl="0"/>
            <a:r>
              <a:rPr lang="en-US"/>
              <a:t>Welcome</a:t>
            </a:r>
          </a:p>
          <a:p>
            <a:pPr lvl="0"/>
            <a:r>
              <a:rPr lang="en-US"/>
              <a:t>Topic 1</a:t>
            </a:r>
          </a:p>
          <a:p>
            <a:pPr lvl="0"/>
            <a:r>
              <a:rPr lang="en-US"/>
              <a:t>Topic 2</a:t>
            </a:r>
          </a:p>
          <a:p>
            <a:pPr lvl="0"/>
            <a:r>
              <a:rPr lang="en-US"/>
              <a:t>Topic 3</a:t>
            </a:r>
          </a:p>
          <a:p>
            <a:pPr lvl="0"/>
            <a:r>
              <a:rPr lang="en-US"/>
              <a:t>BREAK</a:t>
            </a:r>
          </a:p>
          <a:p>
            <a:pPr lvl="0"/>
            <a:r>
              <a:rPr lang="en-US"/>
              <a:t>Topic 4</a:t>
            </a:r>
          </a:p>
          <a:p>
            <a:pPr lvl="0"/>
            <a:r>
              <a:rPr lang="en-US"/>
              <a:t>Topic 5</a:t>
            </a:r>
          </a:p>
          <a:p>
            <a:pPr lvl="0"/>
            <a:r>
              <a:rPr lang="en-US"/>
              <a:t>Topic 6</a:t>
            </a:r>
          </a:p>
          <a:p>
            <a:pPr lvl="0"/>
            <a:endParaRPr lang="en-US"/>
          </a:p>
        </p:txBody>
      </p:sp>
      <p:sp>
        <p:nvSpPr>
          <p:cNvPr id="2" name="Title 1">
            <a:extLst>
              <a:ext uri="{FF2B5EF4-FFF2-40B4-BE49-F238E27FC236}">
                <a16:creationId xmlns:a16="http://schemas.microsoft.com/office/drawing/2014/main" id="{EB8DB463-FF1B-9499-74B7-0F590EEDAE13}"/>
              </a:ext>
            </a:extLst>
          </p:cNvPr>
          <p:cNvSpPr>
            <a:spLocks noGrp="1"/>
          </p:cNvSpPr>
          <p:nvPr>
            <p:ph type="title" hasCustomPrompt="1"/>
          </p:nvPr>
        </p:nvSpPr>
        <p:spPr/>
        <p:txBody>
          <a:bodyPr/>
          <a:lstStyle/>
          <a:p>
            <a:r>
              <a:rPr lang="en-US"/>
              <a:t>Agenda slide option 1</a:t>
            </a:r>
          </a:p>
        </p:txBody>
      </p:sp>
    </p:spTree>
    <p:extLst>
      <p:ext uri="{BB962C8B-B14F-4D97-AF65-F5344CB8AC3E}">
        <p14:creationId xmlns:p14="http://schemas.microsoft.com/office/powerpoint/2010/main" val="173525496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DE7FB644-43A6-A573-36CC-9410FE51C067}"/>
              </a:ext>
              <a:ext uri="{C183D7F6-B498-43B3-948B-1728B52AA6E4}">
                <adec:decorative xmlns:adec="http://schemas.microsoft.com/office/drawing/2017/decorative" val="1"/>
              </a:ext>
            </a:extLst>
          </p:cNvPr>
          <p:cNvSpPr>
            <a:spLocks noGrp="1"/>
          </p:cNvSpPr>
          <p:nvPr>
            <p:ph type="sldNum" sz="quarter" idx="12"/>
          </p:nvPr>
        </p:nvSpPr>
        <p:spPr/>
        <p:txBody>
          <a:bodyPr/>
          <a:lstStyle/>
          <a:p>
            <a:fld id="{B3F0CCF6-7F1D-1243-94FE-BC32E4D380E0}" type="slidenum">
              <a:rPr lang="en-US" smtClean="0"/>
              <a:t>‹#›</a:t>
            </a:fld>
            <a:endParaRPr lang="en-US"/>
          </a:p>
        </p:txBody>
      </p:sp>
      <p:sp>
        <p:nvSpPr>
          <p:cNvPr id="4" name="Content Placeholder 3">
            <a:extLst>
              <a:ext uri="{FF2B5EF4-FFF2-40B4-BE49-F238E27FC236}">
                <a16:creationId xmlns:a16="http://schemas.microsoft.com/office/drawing/2014/main" id="{B104542A-3BF9-BFED-A197-FB1AC103598B}"/>
              </a:ext>
            </a:extLst>
          </p:cNvPr>
          <p:cNvSpPr>
            <a:spLocks noGrp="1"/>
          </p:cNvSpPr>
          <p:nvPr>
            <p:ph sz="half" idx="2"/>
          </p:nvPr>
        </p:nvSpPr>
        <p:spPr>
          <a:xfrm>
            <a:off x="6172200" y="1825625"/>
            <a:ext cx="5181600" cy="4351338"/>
          </a:xfrm>
        </p:spPr>
        <p:txBody>
          <a:bodyPr/>
          <a:lstStyle/>
          <a:p>
            <a:pPr lvl="0"/>
            <a:r>
              <a:rPr lang="en-US"/>
              <a:t>Click to edit</a:t>
            </a:r>
          </a:p>
          <a:p>
            <a:pPr lvl="1"/>
            <a:r>
              <a:rPr lang="en-US"/>
              <a:t>Second level</a:t>
            </a:r>
          </a:p>
          <a:p>
            <a:pPr lvl="2"/>
            <a:r>
              <a:rPr lang="en-US"/>
              <a:t>Third level</a:t>
            </a:r>
          </a:p>
          <a:p>
            <a:pPr lvl="3"/>
            <a:r>
              <a:rPr lang="en-US"/>
              <a:t>Fourth level</a:t>
            </a:r>
          </a:p>
          <a:p>
            <a:pPr lvl="4"/>
            <a:r>
              <a:rPr lang="en-US"/>
              <a:t>Fifth level</a:t>
            </a:r>
          </a:p>
        </p:txBody>
      </p:sp>
      <p:sp>
        <p:nvSpPr>
          <p:cNvPr id="3" name="Content Placeholder 2">
            <a:extLst>
              <a:ext uri="{FF2B5EF4-FFF2-40B4-BE49-F238E27FC236}">
                <a16:creationId xmlns:a16="http://schemas.microsoft.com/office/drawing/2014/main" id="{A5D52F67-0920-82FA-69C8-E3F91BD62CAC}"/>
              </a:ext>
            </a:extLst>
          </p:cNvPr>
          <p:cNvSpPr>
            <a:spLocks noGrp="1"/>
          </p:cNvSpPr>
          <p:nvPr>
            <p:ph sz="half" idx="1"/>
          </p:nvPr>
        </p:nvSpPr>
        <p:spPr>
          <a:xfrm>
            <a:off x="838200" y="1825625"/>
            <a:ext cx="5181600" cy="4351338"/>
          </a:xfrm>
        </p:spPr>
        <p:txBody>
          <a:bodyPr/>
          <a:lstStyle/>
          <a:p>
            <a:pPr lvl="0"/>
            <a:r>
              <a:rPr lang="en-US"/>
              <a:t>Click to edit</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D3B10A83-E15E-BBB5-4FB7-388E82C7D48C}"/>
              </a:ext>
            </a:extLst>
          </p:cNvPr>
          <p:cNvSpPr>
            <a:spLocks noGrp="1"/>
          </p:cNvSpPr>
          <p:nvPr>
            <p:ph type="title" hasCustomPrompt="1"/>
          </p:nvPr>
        </p:nvSpPr>
        <p:spPr/>
        <p:txBody>
          <a:bodyPr/>
          <a:lstStyle/>
          <a:p>
            <a:r>
              <a:rPr lang="en-US"/>
              <a:t>Click to edit title (Roboto bold 32pt)</a:t>
            </a:r>
          </a:p>
        </p:txBody>
      </p:sp>
    </p:spTree>
    <p:extLst>
      <p:ext uri="{BB962C8B-B14F-4D97-AF65-F5344CB8AC3E}">
        <p14:creationId xmlns:p14="http://schemas.microsoft.com/office/powerpoint/2010/main" val="10360135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userDrawn="1">
  <p:cSld name="Questions slide">
    <p:bg>
      <p:bgPr>
        <a:blipFill dpi="0" rotWithShape="1">
          <a:blip r:embed="rId2" cstate="print">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08152D46-AB9F-9340-05A5-4FC34B3915B3}"/>
              </a:ext>
              <a:ext uri="{C183D7F6-B498-43B3-948B-1728B52AA6E4}">
                <adec:decorative xmlns:adec="http://schemas.microsoft.com/office/drawing/2017/decorative" val="1"/>
              </a:ext>
            </a:extLst>
          </p:cNvPr>
          <p:cNvSpPr>
            <a:spLocks noGrp="1"/>
          </p:cNvSpPr>
          <p:nvPr>
            <p:ph type="sldNum" sz="quarter" idx="12"/>
          </p:nvPr>
        </p:nvSpPr>
        <p:spPr/>
        <p:txBody>
          <a:bodyPr/>
          <a:lstStyle/>
          <a:p>
            <a:fld id="{B3F0CCF6-7F1D-1243-94FE-BC32E4D380E0}" type="slidenum">
              <a:rPr lang="en-US" smtClean="0"/>
              <a:t>‹#›</a:t>
            </a:fld>
            <a:endParaRPr lang="en-US"/>
          </a:p>
        </p:txBody>
      </p:sp>
      <p:sp>
        <p:nvSpPr>
          <p:cNvPr id="2" name="Title 1">
            <a:extLst>
              <a:ext uri="{FF2B5EF4-FFF2-40B4-BE49-F238E27FC236}">
                <a16:creationId xmlns:a16="http://schemas.microsoft.com/office/drawing/2014/main" id="{EB8DB463-FF1B-9499-74B7-0F590EEDAE13}"/>
              </a:ext>
            </a:extLst>
          </p:cNvPr>
          <p:cNvSpPr>
            <a:spLocks noGrp="1"/>
          </p:cNvSpPr>
          <p:nvPr>
            <p:ph type="title" hasCustomPrompt="1"/>
          </p:nvPr>
        </p:nvSpPr>
        <p:spPr>
          <a:xfrm>
            <a:off x="0" y="2230190"/>
            <a:ext cx="12192000" cy="1325563"/>
          </a:xfrm>
        </p:spPr>
        <p:txBody>
          <a:bodyPr/>
          <a:lstStyle>
            <a:lvl1pPr algn="ctr">
              <a:defRPr sz="7200" spc="50" baseline="0">
                <a:solidFill>
                  <a:schemeClr val="bg1"/>
                </a:solidFill>
              </a:defRPr>
            </a:lvl1pPr>
          </a:lstStyle>
          <a:p>
            <a:r>
              <a:rPr lang="en-US"/>
              <a:t>Questions?</a:t>
            </a:r>
          </a:p>
        </p:txBody>
      </p:sp>
    </p:spTree>
    <p:extLst>
      <p:ext uri="{BB962C8B-B14F-4D97-AF65-F5344CB8AC3E}">
        <p14:creationId xmlns:p14="http://schemas.microsoft.com/office/powerpoint/2010/main" val="3032811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ransition sl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794FFE4-6E9D-0215-09CA-B5D69762003D}"/>
              </a:ext>
            </a:extLst>
          </p:cNvPr>
          <p:cNvPicPr>
            <a:picLocks noChangeAspect="1"/>
          </p:cNvPicPr>
          <p:nvPr userDrawn="1"/>
        </p:nvPicPr>
        <p:blipFill>
          <a:blip r:embed="rId2"/>
          <a:stretch>
            <a:fillRect/>
          </a:stretch>
        </p:blipFill>
        <p:spPr>
          <a:xfrm>
            <a:off x="5627954" y="-131988"/>
            <a:ext cx="6798250" cy="7121976"/>
          </a:xfrm>
          <a:prstGeom prst="rect">
            <a:avLst/>
          </a:prstGeom>
        </p:spPr>
      </p:pic>
      <p:pic>
        <p:nvPicPr>
          <p:cNvPr id="7" name="Picture 6">
            <a:extLst>
              <a:ext uri="{FF2B5EF4-FFF2-40B4-BE49-F238E27FC236}">
                <a16:creationId xmlns:a16="http://schemas.microsoft.com/office/drawing/2014/main" id="{E93706E4-507A-5984-E70B-ADFB4BC017E2}"/>
              </a:ext>
            </a:extLst>
          </p:cNvPr>
          <p:cNvPicPr>
            <a:picLocks noChangeAspect="1"/>
          </p:cNvPicPr>
          <p:nvPr userDrawn="1"/>
        </p:nvPicPr>
        <p:blipFill>
          <a:blip r:embed="rId3">
            <a:lum contrast="20000"/>
          </a:blip>
          <a:stretch>
            <a:fillRect/>
          </a:stretch>
        </p:blipFill>
        <p:spPr>
          <a:xfrm flipH="1">
            <a:off x="-188884" y="-85725"/>
            <a:ext cx="10281883" cy="7029450"/>
          </a:xfrm>
          <a:prstGeom prst="rect">
            <a:avLst/>
          </a:prstGeom>
        </p:spPr>
      </p:pic>
    </p:spTree>
    <p:extLst>
      <p:ext uri="{BB962C8B-B14F-4D97-AF65-F5344CB8AC3E}">
        <p14:creationId xmlns:p14="http://schemas.microsoft.com/office/powerpoint/2010/main" val="118718766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Title slide with image">
    <p:bg>
      <p:bgPr>
        <a:blipFill dpi="0" rotWithShape="1">
          <a:blip r:embed="rId2" cstate="print">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2A4045-F07A-9C8D-6571-69656D6CD9A5}"/>
              </a:ext>
            </a:extLst>
          </p:cNvPr>
          <p:cNvSpPr>
            <a:spLocks noGrp="1"/>
          </p:cNvSpPr>
          <p:nvPr>
            <p:ph type="ctrTitle" hasCustomPrompt="1"/>
          </p:nvPr>
        </p:nvSpPr>
        <p:spPr>
          <a:xfrm>
            <a:off x="5592414" y="2133600"/>
            <a:ext cx="5989983" cy="1310860"/>
          </a:xfrm>
        </p:spPr>
        <p:txBody>
          <a:bodyPr anchor="b">
            <a:normAutofit/>
          </a:bodyPr>
          <a:lstStyle>
            <a:lvl1pPr algn="l">
              <a:defRPr sz="4000" b="1">
                <a:solidFill>
                  <a:schemeClr val="tx1">
                    <a:lumMod val="50000"/>
                  </a:schemeClr>
                </a:solidFill>
                <a:latin typeface="Roboto" panose="02000000000000000000" pitchFamily="2" charset="0"/>
                <a:ea typeface="Roboto" panose="02000000000000000000" pitchFamily="2" charset="0"/>
              </a:defRPr>
            </a:lvl1pPr>
          </a:lstStyle>
          <a:p>
            <a:r>
              <a:rPr lang="en-US"/>
              <a:t>Click to edit title (Roboto bold 40pt)</a:t>
            </a:r>
          </a:p>
        </p:txBody>
      </p:sp>
      <p:sp>
        <p:nvSpPr>
          <p:cNvPr id="3" name="Subtitle 2">
            <a:extLst>
              <a:ext uri="{FF2B5EF4-FFF2-40B4-BE49-F238E27FC236}">
                <a16:creationId xmlns:a16="http://schemas.microsoft.com/office/drawing/2014/main" id="{5A19ADD3-138B-1384-8991-3DA96CC95F07}"/>
              </a:ext>
            </a:extLst>
          </p:cNvPr>
          <p:cNvSpPr>
            <a:spLocks noGrp="1"/>
          </p:cNvSpPr>
          <p:nvPr>
            <p:ph type="subTitle" idx="1" hasCustomPrompt="1"/>
          </p:nvPr>
        </p:nvSpPr>
        <p:spPr>
          <a:xfrm>
            <a:off x="5592413" y="3719293"/>
            <a:ext cx="5989984" cy="971977"/>
          </a:xfrm>
        </p:spPr>
        <p:txBody>
          <a:bodyPr>
            <a:normAutofit/>
          </a:bodyPr>
          <a:lstStyle>
            <a:lvl1pPr marL="0" indent="0" algn="l">
              <a:buNone/>
              <a:defRPr sz="3200" b="0">
                <a:solidFill>
                  <a:srgbClr val="005E6E"/>
                </a:solidFill>
                <a:latin typeface="Roboto" panose="02000000000000000000" pitchFamily="2" charset="0"/>
                <a:ea typeface="Roboto" panose="020000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subtitle (Roboto regular 32pt) </a:t>
            </a:r>
          </a:p>
        </p:txBody>
      </p:sp>
      <p:pic>
        <p:nvPicPr>
          <p:cNvPr id="10" name="Picture 9" descr="Virginia IT Agency logo">
            <a:extLst>
              <a:ext uri="{FF2B5EF4-FFF2-40B4-BE49-F238E27FC236}">
                <a16:creationId xmlns:a16="http://schemas.microsoft.com/office/drawing/2014/main" id="{A188E1F7-2921-CEAA-3BBB-A96D3F33C76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592415" y="636255"/>
            <a:ext cx="4121426" cy="1194719"/>
          </a:xfrm>
          <a:prstGeom prst="rect">
            <a:avLst/>
          </a:prstGeom>
        </p:spPr>
      </p:pic>
      <p:sp>
        <p:nvSpPr>
          <p:cNvPr id="6" name="Picture Placeholder 5">
            <a:extLst>
              <a:ext uri="{FF2B5EF4-FFF2-40B4-BE49-F238E27FC236}">
                <a16:creationId xmlns:a16="http://schemas.microsoft.com/office/drawing/2014/main" id="{C776EA2C-AE92-FE1E-FE4C-2A72280F0168}"/>
              </a:ext>
            </a:extLst>
          </p:cNvPr>
          <p:cNvSpPr>
            <a:spLocks noGrp="1"/>
          </p:cNvSpPr>
          <p:nvPr>
            <p:ph type="pic" sz="quarter" idx="12"/>
          </p:nvPr>
        </p:nvSpPr>
        <p:spPr>
          <a:xfrm>
            <a:off x="728869" y="636255"/>
            <a:ext cx="4532243" cy="5351795"/>
          </a:xfrm>
        </p:spPr>
        <p:txBody>
          <a:bodyPr/>
          <a:lstStyle/>
          <a:p>
            <a:r>
              <a:rPr lang="en-US"/>
              <a:t>Click icon to add picture</a:t>
            </a:r>
          </a:p>
        </p:txBody>
      </p:sp>
      <p:sp>
        <p:nvSpPr>
          <p:cNvPr id="9" name="Text Placeholder 8">
            <a:extLst>
              <a:ext uri="{FF2B5EF4-FFF2-40B4-BE49-F238E27FC236}">
                <a16:creationId xmlns:a16="http://schemas.microsoft.com/office/drawing/2014/main" id="{BB7DCBBD-56A8-2486-E433-03EFB62C2927}"/>
              </a:ext>
            </a:extLst>
          </p:cNvPr>
          <p:cNvSpPr>
            <a:spLocks noGrp="1"/>
          </p:cNvSpPr>
          <p:nvPr>
            <p:ph type="body" sz="quarter" idx="13" hasCustomPrompt="1"/>
          </p:nvPr>
        </p:nvSpPr>
        <p:spPr>
          <a:xfrm>
            <a:off x="5592763" y="4691063"/>
            <a:ext cx="5989637" cy="731837"/>
          </a:xfrm>
        </p:spPr>
        <p:txBody>
          <a:bodyPr/>
          <a:lstStyle>
            <a:lvl1pPr marL="0" indent="0">
              <a:buFontTx/>
              <a:buNone/>
              <a:defRPr sz="1800" b="0">
                <a:solidFill>
                  <a:schemeClr val="tx1"/>
                </a:solidFill>
              </a:defRPr>
            </a:lvl1pPr>
            <a:lvl2pPr marL="457200" indent="0">
              <a:buFontTx/>
              <a:buNone/>
              <a:defRPr sz="1800">
                <a:solidFill>
                  <a:schemeClr val="tx1"/>
                </a:solidFill>
              </a:defRPr>
            </a:lvl2pPr>
            <a:lvl3pPr marL="914400" indent="0">
              <a:buFontTx/>
              <a:buNone/>
              <a:defRPr sz="1800">
                <a:solidFill>
                  <a:schemeClr val="tx1"/>
                </a:solidFill>
              </a:defRPr>
            </a:lvl3pPr>
            <a:lvl4pPr marL="1371600" indent="0">
              <a:buFontTx/>
              <a:buNone/>
              <a:defRPr sz="1800">
                <a:solidFill>
                  <a:schemeClr val="tx1"/>
                </a:solidFill>
              </a:defRPr>
            </a:lvl4pPr>
            <a:lvl5pPr marL="1828800" indent="0">
              <a:buFontTx/>
              <a:buNone/>
              <a:defRPr sz="1800">
                <a:solidFill>
                  <a:schemeClr val="tx1"/>
                </a:solidFill>
              </a:defRPr>
            </a:lvl5pPr>
          </a:lstStyle>
          <a:p>
            <a:pPr lvl="0"/>
            <a:r>
              <a:rPr lang="en-US"/>
              <a:t>Name – Roboto regular 18pt</a:t>
            </a:r>
          </a:p>
          <a:p>
            <a:pPr lvl="0"/>
            <a:r>
              <a:rPr lang="en-US"/>
              <a:t>Job title – Roboto regular 18pt</a:t>
            </a:r>
          </a:p>
        </p:txBody>
      </p:sp>
      <p:sp>
        <p:nvSpPr>
          <p:cNvPr id="12" name="Text Placeholder 11">
            <a:extLst>
              <a:ext uri="{FF2B5EF4-FFF2-40B4-BE49-F238E27FC236}">
                <a16:creationId xmlns:a16="http://schemas.microsoft.com/office/drawing/2014/main" id="{C57E765D-DCD3-8A9E-38D1-1DA33734A064}"/>
              </a:ext>
            </a:extLst>
          </p:cNvPr>
          <p:cNvSpPr>
            <a:spLocks noGrp="1"/>
          </p:cNvSpPr>
          <p:nvPr>
            <p:ph type="body" sz="quarter" idx="14" hasCustomPrompt="1"/>
          </p:nvPr>
        </p:nvSpPr>
        <p:spPr>
          <a:xfrm>
            <a:off x="5592760" y="5572218"/>
            <a:ext cx="5989637" cy="565150"/>
          </a:xfrm>
        </p:spPr>
        <p:txBody>
          <a:bodyPr/>
          <a:lstStyle>
            <a:lvl1pPr marL="0" indent="0">
              <a:buNone/>
              <a:defRPr sz="2000">
                <a:solidFill>
                  <a:schemeClr val="accent1"/>
                </a:solidFill>
              </a:defRPr>
            </a:lvl1pPr>
            <a:lvl2pPr marL="457200" indent="0">
              <a:buNone/>
              <a:defRPr sz="1800">
                <a:solidFill>
                  <a:schemeClr val="tx1"/>
                </a:solidFill>
              </a:defRPr>
            </a:lvl2pPr>
            <a:lvl3pPr marL="914400" indent="0">
              <a:buNone/>
              <a:defRPr sz="1800">
                <a:solidFill>
                  <a:schemeClr val="tx1"/>
                </a:solidFill>
              </a:defRPr>
            </a:lvl3pPr>
            <a:lvl4pPr marL="1371600" indent="0">
              <a:buNone/>
              <a:defRPr sz="1800">
                <a:solidFill>
                  <a:schemeClr val="tx1"/>
                </a:solidFill>
              </a:defRPr>
            </a:lvl4pPr>
            <a:lvl5pPr marL="1828800" indent="0">
              <a:buNone/>
              <a:defRPr sz="1800">
                <a:solidFill>
                  <a:schemeClr val="tx1"/>
                </a:solidFill>
              </a:defRPr>
            </a:lvl5pPr>
          </a:lstStyle>
          <a:p>
            <a:pPr lvl="0"/>
            <a:r>
              <a:rPr lang="en-US"/>
              <a:t>Date – Roboto bold 20pt</a:t>
            </a:r>
          </a:p>
        </p:txBody>
      </p:sp>
    </p:spTree>
    <p:extLst>
      <p:ext uri="{BB962C8B-B14F-4D97-AF65-F5344CB8AC3E}">
        <p14:creationId xmlns:p14="http://schemas.microsoft.com/office/powerpoint/2010/main" val="52893195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Title slide with no image">
    <p:bg>
      <p:bgPr>
        <a:blipFill dpi="0" rotWithShape="1">
          <a:blip r:embed="rId2" cstate="print">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2A4045-F07A-9C8D-6571-69656D6CD9A5}"/>
              </a:ext>
            </a:extLst>
          </p:cNvPr>
          <p:cNvSpPr>
            <a:spLocks noGrp="1"/>
          </p:cNvSpPr>
          <p:nvPr>
            <p:ph type="ctrTitle" hasCustomPrompt="1"/>
          </p:nvPr>
        </p:nvSpPr>
        <p:spPr>
          <a:xfrm>
            <a:off x="1071214" y="2118140"/>
            <a:ext cx="5989983" cy="1310860"/>
          </a:xfrm>
        </p:spPr>
        <p:txBody>
          <a:bodyPr anchor="ctr" anchorCtr="0">
            <a:noAutofit/>
          </a:bodyPr>
          <a:lstStyle>
            <a:lvl1pPr algn="l">
              <a:defRPr sz="4000" b="1">
                <a:solidFill>
                  <a:schemeClr val="tx1">
                    <a:lumMod val="50000"/>
                  </a:schemeClr>
                </a:solidFill>
                <a:latin typeface="Roboto" panose="02000000000000000000" pitchFamily="2" charset="0"/>
                <a:ea typeface="Roboto" panose="02000000000000000000" pitchFamily="2" charset="0"/>
              </a:defRPr>
            </a:lvl1pPr>
          </a:lstStyle>
          <a:p>
            <a:r>
              <a:rPr lang="en-US"/>
              <a:t>Click to edit title (Roboto bold 40pt)</a:t>
            </a:r>
          </a:p>
        </p:txBody>
      </p:sp>
      <p:sp>
        <p:nvSpPr>
          <p:cNvPr id="3" name="Subtitle 2">
            <a:extLst>
              <a:ext uri="{FF2B5EF4-FFF2-40B4-BE49-F238E27FC236}">
                <a16:creationId xmlns:a16="http://schemas.microsoft.com/office/drawing/2014/main" id="{5A19ADD3-138B-1384-8991-3DA96CC95F07}"/>
              </a:ext>
            </a:extLst>
          </p:cNvPr>
          <p:cNvSpPr>
            <a:spLocks noGrp="1"/>
          </p:cNvSpPr>
          <p:nvPr>
            <p:ph type="subTitle" idx="1" hasCustomPrompt="1"/>
          </p:nvPr>
        </p:nvSpPr>
        <p:spPr>
          <a:xfrm>
            <a:off x="1071213" y="3703833"/>
            <a:ext cx="5989984" cy="971977"/>
          </a:xfrm>
        </p:spPr>
        <p:txBody>
          <a:bodyPr anchor="ctr" anchorCtr="0">
            <a:noAutofit/>
          </a:bodyPr>
          <a:lstStyle>
            <a:lvl1pPr marL="0" indent="0" algn="l">
              <a:buNone/>
              <a:defRPr sz="3200" b="0">
                <a:solidFill>
                  <a:srgbClr val="005E6E"/>
                </a:solidFill>
                <a:latin typeface="Roboto" panose="02000000000000000000" pitchFamily="2" charset="0"/>
                <a:ea typeface="Roboto" panose="020000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subtitle (Roboto regular 32pt) </a:t>
            </a:r>
          </a:p>
        </p:txBody>
      </p:sp>
      <p:pic>
        <p:nvPicPr>
          <p:cNvPr id="10" name="Picture 9" descr="Virginia IT Agency logo">
            <a:extLst>
              <a:ext uri="{FF2B5EF4-FFF2-40B4-BE49-F238E27FC236}">
                <a16:creationId xmlns:a16="http://schemas.microsoft.com/office/drawing/2014/main" id="{A188E1F7-2921-CEAA-3BBB-A96D3F33C76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1215" y="620795"/>
            <a:ext cx="4121426" cy="1194719"/>
          </a:xfrm>
          <a:prstGeom prst="rect">
            <a:avLst/>
          </a:prstGeom>
        </p:spPr>
      </p:pic>
      <p:sp>
        <p:nvSpPr>
          <p:cNvPr id="4" name="Text Placeholder 8">
            <a:extLst>
              <a:ext uri="{FF2B5EF4-FFF2-40B4-BE49-F238E27FC236}">
                <a16:creationId xmlns:a16="http://schemas.microsoft.com/office/drawing/2014/main" id="{D2F1FB95-50F4-E75A-7501-CE15651E2EE0}"/>
              </a:ext>
            </a:extLst>
          </p:cNvPr>
          <p:cNvSpPr>
            <a:spLocks noGrp="1"/>
          </p:cNvSpPr>
          <p:nvPr>
            <p:ph type="body" sz="quarter" idx="13" hasCustomPrompt="1"/>
          </p:nvPr>
        </p:nvSpPr>
        <p:spPr>
          <a:xfrm>
            <a:off x="1071213" y="4780410"/>
            <a:ext cx="5989637" cy="731837"/>
          </a:xfrm>
        </p:spPr>
        <p:txBody>
          <a:bodyPr/>
          <a:lstStyle>
            <a:lvl1pPr marL="0" indent="0">
              <a:buFontTx/>
              <a:buNone/>
              <a:defRPr sz="1800" b="0">
                <a:solidFill>
                  <a:schemeClr val="tx1"/>
                </a:solidFill>
              </a:defRPr>
            </a:lvl1pPr>
            <a:lvl2pPr marL="457200" indent="0">
              <a:buFontTx/>
              <a:buNone/>
              <a:defRPr sz="1800">
                <a:solidFill>
                  <a:schemeClr val="tx1"/>
                </a:solidFill>
              </a:defRPr>
            </a:lvl2pPr>
            <a:lvl3pPr marL="914400" indent="0">
              <a:buFontTx/>
              <a:buNone/>
              <a:defRPr sz="1800">
                <a:solidFill>
                  <a:schemeClr val="tx1"/>
                </a:solidFill>
              </a:defRPr>
            </a:lvl3pPr>
            <a:lvl4pPr marL="1371600" indent="0">
              <a:buFontTx/>
              <a:buNone/>
              <a:defRPr sz="1800">
                <a:solidFill>
                  <a:schemeClr val="tx1"/>
                </a:solidFill>
              </a:defRPr>
            </a:lvl4pPr>
            <a:lvl5pPr marL="1828800" indent="0">
              <a:buFontTx/>
              <a:buNone/>
              <a:defRPr sz="1800">
                <a:solidFill>
                  <a:schemeClr val="tx1"/>
                </a:solidFill>
              </a:defRPr>
            </a:lvl5pPr>
          </a:lstStyle>
          <a:p>
            <a:pPr lvl="0"/>
            <a:r>
              <a:rPr lang="en-US"/>
              <a:t>Name – Roboto regular 18pt</a:t>
            </a:r>
          </a:p>
          <a:p>
            <a:pPr lvl="0"/>
            <a:r>
              <a:rPr lang="en-US"/>
              <a:t>Job title – Roboto regular 18pt</a:t>
            </a:r>
          </a:p>
        </p:txBody>
      </p:sp>
      <p:sp>
        <p:nvSpPr>
          <p:cNvPr id="5" name="Text Placeholder 11">
            <a:extLst>
              <a:ext uri="{FF2B5EF4-FFF2-40B4-BE49-F238E27FC236}">
                <a16:creationId xmlns:a16="http://schemas.microsoft.com/office/drawing/2014/main" id="{0CC0A256-75AA-81AF-FC0E-C782DE2B9383}"/>
              </a:ext>
            </a:extLst>
          </p:cNvPr>
          <p:cNvSpPr>
            <a:spLocks noGrp="1"/>
          </p:cNvSpPr>
          <p:nvPr>
            <p:ph type="body" sz="quarter" idx="14" hasCustomPrompt="1"/>
          </p:nvPr>
        </p:nvSpPr>
        <p:spPr>
          <a:xfrm>
            <a:off x="1071210" y="5661565"/>
            <a:ext cx="5989637" cy="565150"/>
          </a:xfrm>
        </p:spPr>
        <p:txBody>
          <a:bodyPr/>
          <a:lstStyle>
            <a:lvl1pPr marL="0" indent="0">
              <a:buNone/>
              <a:defRPr sz="2000">
                <a:solidFill>
                  <a:schemeClr val="accent1"/>
                </a:solidFill>
              </a:defRPr>
            </a:lvl1pPr>
            <a:lvl2pPr marL="457200" indent="0">
              <a:buNone/>
              <a:defRPr sz="1800">
                <a:solidFill>
                  <a:schemeClr val="tx1"/>
                </a:solidFill>
              </a:defRPr>
            </a:lvl2pPr>
            <a:lvl3pPr marL="914400" indent="0">
              <a:buNone/>
              <a:defRPr sz="1800">
                <a:solidFill>
                  <a:schemeClr val="tx1"/>
                </a:solidFill>
              </a:defRPr>
            </a:lvl3pPr>
            <a:lvl4pPr marL="1371600" indent="0">
              <a:buNone/>
              <a:defRPr sz="1800">
                <a:solidFill>
                  <a:schemeClr val="tx1"/>
                </a:solidFill>
              </a:defRPr>
            </a:lvl4pPr>
            <a:lvl5pPr marL="1828800" indent="0">
              <a:buNone/>
              <a:defRPr sz="1800">
                <a:solidFill>
                  <a:schemeClr val="tx1"/>
                </a:solidFill>
              </a:defRPr>
            </a:lvl5pPr>
          </a:lstStyle>
          <a:p>
            <a:pPr lvl="0"/>
            <a:r>
              <a:rPr lang="en-US"/>
              <a:t>Date – Roboto bold 20pt</a:t>
            </a:r>
          </a:p>
        </p:txBody>
      </p:sp>
    </p:spTree>
    <p:extLst>
      <p:ext uri="{BB962C8B-B14F-4D97-AF65-F5344CB8AC3E}">
        <p14:creationId xmlns:p14="http://schemas.microsoft.com/office/powerpoint/2010/main" val="393229123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Contact information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8DB463-FF1B-9499-74B7-0F590EEDAE13}"/>
              </a:ext>
            </a:extLst>
          </p:cNvPr>
          <p:cNvSpPr>
            <a:spLocks noGrp="1"/>
          </p:cNvSpPr>
          <p:nvPr>
            <p:ph type="title" hasCustomPrompt="1"/>
          </p:nvPr>
        </p:nvSpPr>
        <p:spPr/>
        <p:txBody>
          <a:bodyPr/>
          <a:lstStyle/>
          <a:p>
            <a:r>
              <a:rPr lang="en-US"/>
              <a:t>Presenter contact information slide</a:t>
            </a:r>
          </a:p>
        </p:txBody>
      </p:sp>
      <p:sp>
        <p:nvSpPr>
          <p:cNvPr id="6" name="Slide Number Placeholder 5">
            <a:extLst>
              <a:ext uri="{FF2B5EF4-FFF2-40B4-BE49-F238E27FC236}">
                <a16:creationId xmlns:a16="http://schemas.microsoft.com/office/drawing/2014/main" id="{08152D46-AB9F-9340-05A5-4FC34B3915B3}"/>
              </a:ext>
            </a:extLst>
          </p:cNvPr>
          <p:cNvSpPr>
            <a:spLocks noGrp="1"/>
          </p:cNvSpPr>
          <p:nvPr>
            <p:ph type="sldNum" sz="quarter" idx="12"/>
          </p:nvPr>
        </p:nvSpPr>
        <p:spPr/>
        <p:txBody>
          <a:bodyPr/>
          <a:lstStyle>
            <a:lvl1pPr>
              <a:defRPr/>
            </a:lvl1pPr>
          </a:lstStyle>
          <a:p>
            <a:fld id="{B1931D4F-CF53-CD4B-B7F2-E7F0327AAA3C}" type="slidenum">
              <a:rPr lang="en-US" smtClean="0"/>
              <a:pPr/>
              <a:t>‹#›</a:t>
            </a:fld>
            <a:endParaRPr lang="en-US"/>
          </a:p>
        </p:txBody>
      </p:sp>
      <p:sp>
        <p:nvSpPr>
          <p:cNvPr id="11" name="Picture Placeholder 10">
            <a:extLst>
              <a:ext uri="{FF2B5EF4-FFF2-40B4-BE49-F238E27FC236}">
                <a16:creationId xmlns:a16="http://schemas.microsoft.com/office/drawing/2014/main" id="{F1131B1B-41AA-0C3A-0ACF-6B5DF40854E1}"/>
              </a:ext>
            </a:extLst>
          </p:cNvPr>
          <p:cNvSpPr>
            <a:spLocks noGrp="1"/>
          </p:cNvSpPr>
          <p:nvPr>
            <p:ph type="pic" sz="quarter" idx="13"/>
          </p:nvPr>
        </p:nvSpPr>
        <p:spPr>
          <a:xfrm>
            <a:off x="952500" y="1943100"/>
            <a:ext cx="1828800" cy="1524000"/>
          </a:xfrm>
        </p:spPr>
        <p:txBody>
          <a:bodyPr/>
          <a:lstStyle/>
          <a:p>
            <a:r>
              <a:rPr lang="en-US"/>
              <a:t>Click icon to add picture</a:t>
            </a:r>
          </a:p>
        </p:txBody>
      </p:sp>
      <p:sp>
        <p:nvSpPr>
          <p:cNvPr id="13" name="Picture Placeholder 12">
            <a:extLst>
              <a:ext uri="{FF2B5EF4-FFF2-40B4-BE49-F238E27FC236}">
                <a16:creationId xmlns:a16="http://schemas.microsoft.com/office/drawing/2014/main" id="{B020673F-58FA-1CD0-5208-F81897EB925C}"/>
              </a:ext>
            </a:extLst>
          </p:cNvPr>
          <p:cNvSpPr>
            <a:spLocks noGrp="1"/>
          </p:cNvSpPr>
          <p:nvPr>
            <p:ph type="pic" sz="quarter" idx="14"/>
          </p:nvPr>
        </p:nvSpPr>
        <p:spPr>
          <a:xfrm>
            <a:off x="952500" y="4058284"/>
            <a:ext cx="1828800" cy="1447800"/>
          </a:xfrm>
        </p:spPr>
        <p:txBody>
          <a:bodyPr/>
          <a:lstStyle/>
          <a:p>
            <a:r>
              <a:rPr lang="en-US"/>
              <a:t>Click icon to add picture</a:t>
            </a:r>
          </a:p>
        </p:txBody>
      </p:sp>
      <p:sp>
        <p:nvSpPr>
          <p:cNvPr id="15" name="Text Placeholder 14">
            <a:extLst>
              <a:ext uri="{FF2B5EF4-FFF2-40B4-BE49-F238E27FC236}">
                <a16:creationId xmlns:a16="http://schemas.microsoft.com/office/drawing/2014/main" id="{61D4AFA6-427B-2C82-F64C-7B1A3367E943}"/>
              </a:ext>
            </a:extLst>
          </p:cNvPr>
          <p:cNvSpPr>
            <a:spLocks noGrp="1"/>
          </p:cNvSpPr>
          <p:nvPr>
            <p:ph type="body" sz="quarter" idx="15" hasCustomPrompt="1"/>
          </p:nvPr>
        </p:nvSpPr>
        <p:spPr>
          <a:xfrm>
            <a:off x="2997200" y="4057650"/>
            <a:ext cx="3073400" cy="1447800"/>
          </a:xfrm>
        </p:spPr>
        <p:txBody>
          <a:bodyPr/>
          <a:lstStyle>
            <a:lvl1pPr marL="0" indent="0">
              <a:lnSpc>
                <a:spcPct val="100000"/>
              </a:lnSpc>
              <a:spcBef>
                <a:spcPts val="0"/>
              </a:spcBef>
              <a:buFontTx/>
              <a:buNone/>
              <a:defRPr/>
            </a:lvl1pPr>
          </a:lstStyle>
          <a:p>
            <a:r>
              <a:rPr lang="en-US" sz="2400" b="1">
                <a:solidFill>
                  <a:srgbClr val="005E6E"/>
                </a:solidFill>
                <a:latin typeface="Roboto" panose="02000000000000000000" pitchFamily="2" charset="0"/>
                <a:ea typeface="Roboto" panose="02000000000000000000" pitchFamily="2" charset="0"/>
              </a:rPr>
              <a:t>Name of the person</a:t>
            </a:r>
          </a:p>
          <a:p>
            <a:r>
              <a:rPr lang="en-US">
                <a:latin typeface="Roboto" panose="02000000000000000000" pitchFamily="2" charset="0"/>
                <a:ea typeface="Roboto" panose="02000000000000000000" pitchFamily="2" charset="0"/>
              </a:rPr>
              <a:t>Title</a:t>
            </a:r>
          </a:p>
          <a:p>
            <a:r>
              <a:rPr lang="en-US">
                <a:latin typeface="Roboto" panose="02000000000000000000" pitchFamily="2" charset="0"/>
                <a:ea typeface="Roboto" panose="02000000000000000000" pitchFamily="2" charset="0"/>
              </a:rPr>
              <a:t>Email address</a:t>
            </a:r>
          </a:p>
          <a:p>
            <a:r>
              <a:rPr lang="en-US">
                <a:latin typeface="Roboto" panose="02000000000000000000" pitchFamily="2" charset="0"/>
                <a:ea typeface="Roboto" panose="02000000000000000000" pitchFamily="2" charset="0"/>
              </a:rPr>
              <a:t>Phone number</a:t>
            </a:r>
          </a:p>
        </p:txBody>
      </p:sp>
      <p:sp>
        <p:nvSpPr>
          <p:cNvPr id="16" name="Text Placeholder 14">
            <a:extLst>
              <a:ext uri="{FF2B5EF4-FFF2-40B4-BE49-F238E27FC236}">
                <a16:creationId xmlns:a16="http://schemas.microsoft.com/office/drawing/2014/main" id="{5E81352B-6A65-D93D-5216-736E5D9130A2}"/>
              </a:ext>
            </a:extLst>
          </p:cNvPr>
          <p:cNvSpPr>
            <a:spLocks noGrp="1"/>
          </p:cNvSpPr>
          <p:nvPr>
            <p:ph type="body" sz="quarter" idx="16" hasCustomPrompt="1"/>
          </p:nvPr>
        </p:nvSpPr>
        <p:spPr>
          <a:xfrm>
            <a:off x="2997200" y="1981200"/>
            <a:ext cx="3073400" cy="1447800"/>
          </a:xfrm>
        </p:spPr>
        <p:txBody>
          <a:bodyPr/>
          <a:lstStyle>
            <a:lvl1pPr marL="0" indent="0">
              <a:lnSpc>
                <a:spcPct val="100000"/>
              </a:lnSpc>
              <a:spcBef>
                <a:spcPts val="0"/>
              </a:spcBef>
              <a:buFontTx/>
              <a:buNone/>
              <a:defRPr/>
            </a:lvl1pPr>
          </a:lstStyle>
          <a:p>
            <a:r>
              <a:rPr lang="en-US" sz="2400" b="1">
                <a:solidFill>
                  <a:srgbClr val="005E6E"/>
                </a:solidFill>
                <a:latin typeface="Roboto" panose="02000000000000000000" pitchFamily="2" charset="0"/>
                <a:ea typeface="Roboto" panose="02000000000000000000" pitchFamily="2" charset="0"/>
              </a:rPr>
              <a:t>Name of the person</a:t>
            </a:r>
          </a:p>
          <a:p>
            <a:r>
              <a:rPr lang="en-US">
                <a:latin typeface="Roboto" panose="02000000000000000000" pitchFamily="2" charset="0"/>
                <a:ea typeface="Roboto" panose="02000000000000000000" pitchFamily="2" charset="0"/>
              </a:rPr>
              <a:t>Title</a:t>
            </a:r>
          </a:p>
          <a:p>
            <a:r>
              <a:rPr lang="en-US">
                <a:latin typeface="Roboto" panose="02000000000000000000" pitchFamily="2" charset="0"/>
                <a:ea typeface="Roboto" panose="02000000000000000000" pitchFamily="2" charset="0"/>
              </a:rPr>
              <a:t>Email address</a:t>
            </a:r>
          </a:p>
          <a:p>
            <a:r>
              <a:rPr lang="en-US">
                <a:latin typeface="Roboto" panose="02000000000000000000" pitchFamily="2" charset="0"/>
                <a:ea typeface="Roboto" panose="02000000000000000000" pitchFamily="2" charset="0"/>
              </a:rPr>
              <a:t>Phone number</a:t>
            </a:r>
          </a:p>
        </p:txBody>
      </p:sp>
      <p:sp>
        <p:nvSpPr>
          <p:cNvPr id="17" name="Picture Placeholder 10">
            <a:extLst>
              <a:ext uri="{FF2B5EF4-FFF2-40B4-BE49-F238E27FC236}">
                <a16:creationId xmlns:a16="http://schemas.microsoft.com/office/drawing/2014/main" id="{7BD390FA-E09D-71DC-5B3F-63C33C6FD211}"/>
              </a:ext>
            </a:extLst>
          </p:cNvPr>
          <p:cNvSpPr>
            <a:spLocks noGrp="1"/>
          </p:cNvSpPr>
          <p:nvPr>
            <p:ph type="pic" sz="quarter" idx="17"/>
          </p:nvPr>
        </p:nvSpPr>
        <p:spPr>
          <a:xfrm>
            <a:off x="6250609" y="1943100"/>
            <a:ext cx="1828800" cy="1524000"/>
          </a:xfrm>
        </p:spPr>
        <p:txBody>
          <a:bodyPr/>
          <a:lstStyle/>
          <a:p>
            <a:r>
              <a:rPr lang="en-US"/>
              <a:t>Click icon to add picture</a:t>
            </a:r>
          </a:p>
        </p:txBody>
      </p:sp>
      <p:sp>
        <p:nvSpPr>
          <p:cNvPr id="18" name="Picture Placeholder 12">
            <a:extLst>
              <a:ext uri="{FF2B5EF4-FFF2-40B4-BE49-F238E27FC236}">
                <a16:creationId xmlns:a16="http://schemas.microsoft.com/office/drawing/2014/main" id="{37DF41BE-DE19-21FF-277A-6EDA88EAA1D1}"/>
              </a:ext>
            </a:extLst>
          </p:cNvPr>
          <p:cNvSpPr>
            <a:spLocks noGrp="1"/>
          </p:cNvSpPr>
          <p:nvPr>
            <p:ph type="pic" sz="quarter" idx="18"/>
          </p:nvPr>
        </p:nvSpPr>
        <p:spPr>
          <a:xfrm>
            <a:off x="6250609" y="4058284"/>
            <a:ext cx="1828800" cy="1447800"/>
          </a:xfrm>
        </p:spPr>
        <p:txBody>
          <a:bodyPr/>
          <a:lstStyle/>
          <a:p>
            <a:r>
              <a:rPr lang="en-US"/>
              <a:t>Click icon to add picture</a:t>
            </a:r>
          </a:p>
        </p:txBody>
      </p:sp>
      <p:sp>
        <p:nvSpPr>
          <p:cNvPr id="19" name="Text Placeholder 14">
            <a:extLst>
              <a:ext uri="{FF2B5EF4-FFF2-40B4-BE49-F238E27FC236}">
                <a16:creationId xmlns:a16="http://schemas.microsoft.com/office/drawing/2014/main" id="{40F593B3-72B4-6B3C-A3D8-107A005BACA2}"/>
              </a:ext>
            </a:extLst>
          </p:cNvPr>
          <p:cNvSpPr>
            <a:spLocks noGrp="1"/>
          </p:cNvSpPr>
          <p:nvPr>
            <p:ph type="body" sz="quarter" idx="19" hasCustomPrompt="1"/>
          </p:nvPr>
        </p:nvSpPr>
        <p:spPr>
          <a:xfrm>
            <a:off x="8295309" y="4057650"/>
            <a:ext cx="3073400" cy="1447800"/>
          </a:xfrm>
        </p:spPr>
        <p:txBody>
          <a:bodyPr/>
          <a:lstStyle>
            <a:lvl1pPr marL="0" indent="0">
              <a:lnSpc>
                <a:spcPct val="100000"/>
              </a:lnSpc>
              <a:spcBef>
                <a:spcPts val="0"/>
              </a:spcBef>
              <a:buFontTx/>
              <a:buNone/>
              <a:defRPr/>
            </a:lvl1pPr>
          </a:lstStyle>
          <a:p>
            <a:r>
              <a:rPr lang="en-US" sz="2400" b="1">
                <a:solidFill>
                  <a:srgbClr val="005E6E"/>
                </a:solidFill>
                <a:latin typeface="Roboto" panose="02000000000000000000" pitchFamily="2" charset="0"/>
                <a:ea typeface="Roboto" panose="02000000000000000000" pitchFamily="2" charset="0"/>
              </a:rPr>
              <a:t>Name of the person</a:t>
            </a:r>
          </a:p>
          <a:p>
            <a:r>
              <a:rPr lang="en-US">
                <a:latin typeface="Roboto" panose="02000000000000000000" pitchFamily="2" charset="0"/>
                <a:ea typeface="Roboto" panose="02000000000000000000" pitchFamily="2" charset="0"/>
              </a:rPr>
              <a:t>Title</a:t>
            </a:r>
          </a:p>
          <a:p>
            <a:r>
              <a:rPr lang="en-US">
                <a:latin typeface="Roboto" panose="02000000000000000000" pitchFamily="2" charset="0"/>
                <a:ea typeface="Roboto" panose="02000000000000000000" pitchFamily="2" charset="0"/>
              </a:rPr>
              <a:t>Email address</a:t>
            </a:r>
          </a:p>
          <a:p>
            <a:r>
              <a:rPr lang="en-US">
                <a:latin typeface="Roboto" panose="02000000000000000000" pitchFamily="2" charset="0"/>
                <a:ea typeface="Roboto" panose="02000000000000000000" pitchFamily="2" charset="0"/>
              </a:rPr>
              <a:t>Phone number</a:t>
            </a:r>
          </a:p>
        </p:txBody>
      </p:sp>
      <p:sp>
        <p:nvSpPr>
          <p:cNvPr id="20" name="Text Placeholder 14">
            <a:extLst>
              <a:ext uri="{FF2B5EF4-FFF2-40B4-BE49-F238E27FC236}">
                <a16:creationId xmlns:a16="http://schemas.microsoft.com/office/drawing/2014/main" id="{9378005C-8F58-078A-00B5-4A706F0E963C}"/>
              </a:ext>
            </a:extLst>
          </p:cNvPr>
          <p:cNvSpPr>
            <a:spLocks noGrp="1"/>
          </p:cNvSpPr>
          <p:nvPr>
            <p:ph type="body" sz="quarter" idx="20" hasCustomPrompt="1"/>
          </p:nvPr>
        </p:nvSpPr>
        <p:spPr>
          <a:xfrm>
            <a:off x="8295309" y="1981200"/>
            <a:ext cx="3073400" cy="1447800"/>
          </a:xfrm>
        </p:spPr>
        <p:txBody>
          <a:bodyPr/>
          <a:lstStyle>
            <a:lvl1pPr marL="0" indent="0">
              <a:lnSpc>
                <a:spcPct val="100000"/>
              </a:lnSpc>
              <a:spcBef>
                <a:spcPts val="0"/>
              </a:spcBef>
              <a:buFontTx/>
              <a:buNone/>
              <a:defRPr/>
            </a:lvl1pPr>
          </a:lstStyle>
          <a:p>
            <a:r>
              <a:rPr lang="en-US" sz="2400" b="1">
                <a:solidFill>
                  <a:srgbClr val="005E6E"/>
                </a:solidFill>
                <a:latin typeface="Roboto" panose="02000000000000000000" pitchFamily="2" charset="0"/>
                <a:ea typeface="Roboto" panose="02000000000000000000" pitchFamily="2" charset="0"/>
              </a:rPr>
              <a:t>Name of the person</a:t>
            </a:r>
          </a:p>
          <a:p>
            <a:r>
              <a:rPr lang="en-US">
                <a:latin typeface="Roboto" panose="02000000000000000000" pitchFamily="2" charset="0"/>
                <a:ea typeface="Roboto" panose="02000000000000000000" pitchFamily="2" charset="0"/>
              </a:rPr>
              <a:t>Title</a:t>
            </a:r>
          </a:p>
          <a:p>
            <a:r>
              <a:rPr lang="en-US">
                <a:latin typeface="Roboto" panose="02000000000000000000" pitchFamily="2" charset="0"/>
                <a:ea typeface="Roboto" panose="02000000000000000000" pitchFamily="2" charset="0"/>
              </a:rPr>
              <a:t>Email address</a:t>
            </a:r>
          </a:p>
          <a:p>
            <a:r>
              <a:rPr lang="en-US">
                <a:latin typeface="Roboto" panose="02000000000000000000" pitchFamily="2" charset="0"/>
                <a:ea typeface="Roboto" panose="02000000000000000000" pitchFamily="2" charset="0"/>
              </a:rPr>
              <a:t>Phone number</a:t>
            </a:r>
          </a:p>
        </p:txBody>
      </p:sp>
    </p:spTree>
    <p:extLst>
      <p:ext uri="{BB962C8B-B14F-4D97-AF65-F5344CB8AC3E}">
        <p14:creationId xmlns:p14="http://schemas.microsoft.com/office/powerpoint/2010/main" val="344778580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Agenda slide option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8DB463-FF1B-9499-74B7-0F590EEDAE13}"/>
              </a:ext>
            </a:extLst>
          </p:cNvPr>
          <p:cNvSpPr>
            <a:spLocks noGrp="1"/>
          </p:cNvSpPr>
          <p:nvPr>
            <p:ph type="title" hasCustomPrompt="1"/>
          </p:nvPr>
        </p:nvSpPr>
        <p:spPr/>
        <p:txBody>
          <a:bodyPr/>
          <a:lstStyle/>
          <a:p>
            <a:r>
              <a:rPr lang="en-US"/>
              <a:t>Agenda slide option 1</a:t>
            </a:r>
          </a:p>
        </p:txBody>
      </p:sp>
      <p:sp>
        <p:nvSpPr>
          <p:cNvPr id="3" name="Content Placeholder 2">
            <a:extLst>
              <a:ext uri="{FF2B5EF4-FFF2-40B4-BE49-F238E27FC236}">
                <a16:creationId xmlns:a16="http://schemas.microsoft.com/office/drawing/2014/main" id="{BB0E0916-72CF-2812-8CA2-C084C9018240}"/>
              </a:ext>
            </a:extLst>
          </p:cNvPr>
          <p:cNvSpPr>
            <a:spLocks noGrp="1"/>
          </p:cNvSpPr>
          <p:nvPr>
            <p:ph idx="1" hasCustomPrompt="1"/>
          </p:nvPr>
        </p:nvSpPr>
        <p:spPr>
          <a:xfrm>
            <a:off x="1701800" y="1825625"/>
            <a:ext cx="9652000" cy="4351338"/>
          </a:xfrm>
        </p:spPr>
        <p:txBody>
          <a:bodyPr/>
          <a:lstStyle>
            <a:lvl1pPr>
              <a:lnSpc>
                <a:spcPct val="100000"/>
              </a:lnSpc>
              <a:defRPr/>
            </a:lvl1pPr>
          </a:lstStyle>
          <a:p>
            <a:pPr lvl="0"/>
            <a:r>
              <a:rPr lang="en-US"/>
              <a:t>Welcome</a:t>
            </a:r>
          </a:p>
          <a:p>
            <a:pPr lvl="0"/>
            <a:r>
              <a:rPr lang="en-US"/>
              <a:t>Topic 1</a:t>
            </a:r>
          </a:p>
          <a:p>
            <a:pPr lvl="0"/>
            <a:r>
              <a:rPr lang="en-US"/>
              <a:t>Topic 2</a:t>
            </a:r>
          </a:p>
          <a:p>
            <a:pPr lvl="0"/>
            <a:r>
              <a:rPr lang="en-US"/>
              <a:t>Topic 3</a:t>
            </a:r>
          </a:p>
          <a:p>
            <a:pPr lvl="0"/>
            <a:r>
              <a:rPr lang="en-US"/>
              <a:t>BREAK</a:t>
            </a:r>
          </a:p>
          <a:p>
            <a:pPr lvl="0"/>
            <a:r>
              <a:rPr lang="en-US"/>
              <a:t>Topic 4</a:t>
            </a:r>
          </a:p>
          <a:p>
            <a:pPr lvl="0"/>
            <a:r>
              <a:rPr lang="en-US"/>
              <a:t>Topic 5</a:t>
            </a:r>
          </a:p>
          <a:p>
            <a:pPr lvl="0"/>
            <a:r>
              <a:rPr lang="en-US"/>
              <a:t>Topic 6</a:t>
            </a:r>
          </a:p>
          <a:p>
            <a:pPr lvl="0"/>
            <a:endParaRPr lang="en-US"/>
          </a:p>
        </p:txBody>
      </p:sp>
      <p:sp>
        <p:nvSpPr>
          <p:cNvPr id="6" name="Slide Number Placeholder 5">
            <a:extLst>
              <a:ext uri="{FF2B5EF4-FFF2-40B4-BE49-F238E27FC236}">
                <a16:creationId xmlns:a16="http://schemas.microsoft.com/office/drawing/2014/main" id="{08152D46-AB9F-9340-05A5-4FC34B3915B3}"/>
              </a:ext>
            </a:extLst>
          </p:cNvPr>
          <p:cNvSpPr>
            <a:spLocks noGrp="1"/>
          </p:cNvSpPr>
          <p:nvPr>
            <p:ph type="sldNum" sz="quarter" idx="12"/>
          </p:nvPr>
        </p:nvSpPr>
        <p:spPr/>
        <p:txBody>
          <a:bodyPr/>
          <a:lstStyle>
            <a:lvl1pPr>
              <a:defRPr/>
            </a:lvl1pPr>
          </a:lstStyle>
          <a:p>
            <a:fld id="{6B97C263-5987-A441-9674-73EB487B97FF}" type="slidenum">
              <a:rPr lang="en-US" smtClean="0"/>
              <a:pPr/>
              <a:t>‹#›</a:t>
            </a:fld>
            <a:endParaRPr lang="en-US"/>
          </a:p>
        </p:txBody>
      </p:sp>
    </p:spTree>
    <p:extLst>
      <p:ext uri="{BB962C8B-B14F-4D97-AF65-F5344CB8AC3E}">
        <p14:creationId xmlns:p14="http://schemas.microsoft.com/office/powerpoint/2010/main" val="252961262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Agenda slide option 2">
    <p:bg>
      <p:bgPr>
        <a:blipFill dpi="0" rotWithShape="1">
          <a:blip r:embed="rId2" cstate="print">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8DB463-FF1B-9499-74B7-0F590EEDAE13}"/>
              </a:ext>
            </a:extLst>
          </p:cNvPr>
          <p:cNvSpPr>
            <a:spLocks noGrp="1"/>
          </p:cNvSpPr>
          <p:nvPr>
            <p:ph type="title" hasCustomPrompt="1"/>
          </p:nvPr>
        </p:nvSpPr>
        <p:spPr>
          <a:xfrm>
            <a:off x="838200" y="2766218"/>
            <a:ext cx="2730500" cy="1325563"/>
          </a:xfrm>
        </p:spPr>
        <p:txBody>
          <a:bodyPr/>
          <a:lstStyle>
            <a:lvl1pPr>
              <a:defRPr sz="3200" spc="50" baseline="0">
                <a:solidFill>
                  <a:schemeClr val="bg1"/>
                </a:solidFill>
              </a:defRPr>
            </a:lvl1pPr>
          </a:lstStyle>
          <a:p>
            <a:r>
              <a:rPr lang="en-US"/>
              <a:t>Agenda slide option 2</a:t>
            </a:r>
          </a:p>
        </p:txBody>
      </p:sp>
      <p:sp>
        <p:nvSpPr>
          <p:cNvPr id="3" name="Content Placeholder 2">
            <a:extLst>
              <a:ext uri="{FF2B5EF4-FFF2-40B4-BE49-F238E27FC236}">
                <a16:creationId xmlns:a16="http://schemas.microsoft.com/office/drawing/2014/main" id="{BB0E0916-72CF-2812-8CA2-C084C9018240}"/>
              </a:ext>
            </a:extLst>
          </p:cNvPr>
          <p:cNvSpPr>
            <a:spLocks noGrp="1"/>
          </p:cNvSpPr>
          <p:nvPr>
            <p:ph idx="1" hasCustomPrompt="1"/>
          </p:nvPr>
        </p:nvSpPr>
        <p:spPr>
          <a:xfrm>
            <a:off x="7137400" y="649012"/>
            <a:ext cx="4216400" cy="4351338"/>
          </a:xfrm>
        </p:spPr>
        <p:txBody>
          <a:bodyPr/>
          <a:lstStyle>
            <a:lvl1pPr>
              <a:lnSpc>
                <a:spcPct val="150000"/>
              </a:lnSpc>
              <a:buClr>
                <a:schemeClr val="bg1"/>
              </a:buClr>
              <a:defRPr sz="2400">
                <a:solidFill>
                  <a:schemeClr val="bg1"/>
                </a:solidFill>
              </a:defRPr>
            </a:lvl1pPr>
          </a:lstStyle>
          <a:p>
            <a:pPr lvl="0"/>
            <a:r>
              <a:rPr lang="en-US"/>
              <a:t>Welcome</a:t>
            </a:r>
          </a:p>
          <a:p>
            <a:pPr lvl="0"/>
            <a:r>
              <a:rPr lang="en-US"/>
              <a:t>Topic 1</a:t>
            </a:r>
          </a:p>
          <a:p>
            <a:pPr lvl="0"/>
            <a:r>
              <a:rPr lang="en-US"/>
              <a:t>Topic 2</a:t>
            </a:r>
          </a:p>
          <a:p>
            <a:pPr lvl="0"/>
            <a:r>
              <a:rPr lang="en-US"/>
              <a:t>Topic 3</a:t>
            </a:r>
          </a:p>
          <a:p>
            <a:pPr lvl="0"/>
            <a:r>
              <a:rPr lang="en-US"/>
              <a:t>Break</a:t>
            </a:r>
          </a:p>
          <a:p>
            <a:pPr lvl="0"/>
            <a:r>
              <a:rPr lang="en-US"/>
              <a:t>Topic 4</a:t>
            </a:r>
          </a:p>
          <a:p>
            <a:pPr lvl="0"/>
            <a:r>
              <a:rPr lang="en-US"/>
              <a:t>Topic 5</a:t>
            </a:r>
          </a:p>
          <a:p>
            <a:pPr lvl="0"/>
            <a:r>
              <a:rPr lang="en-US"/>
              <a:t>Topic 6</a:t>
            </a:r>
          </a:p>
          <a:p>
            <a:pPr lvl="0"/>
            <a:endParaRPr lang="en-US"/>
          </a:p>
        </p:txBody>
      </p:sp>
      <p:sp>
        <p:nvSpPr>
          <p:cNvPr id="6" name="Slide Number Placeholder 5">
            <a:extLst>
              <a:ext uri="{FF2B5EF4-FFF2-40B4-BE49-F238E27FC236}">
                <a16:creationId xmlns:a16="http://schemas.microsoft.com/office/drawing/2014/main" id="{08152D46-AB9F-9340-05A5-4FC34B3915B3}"/>
              </a:ext>
            </a:extLst>
          </p:cNvPr>
          <p:cNvSpPr>
            <a:spLocks noGrp="1"/>
          </p:cNvSpPr>
          <p:nvPr>
            <p:ph type="sldNum" sz="quarter" idx="12"/>
          </p:nvPr>
        </p:nvSpPr>
        <p:spPr/>
        <p:txBody>
          <a:bodyPr/>
          <a:lstStyle/>
          <a:p>
            <a:fld id="{B3F0CCF6-7F1D-1243-94FE-BC32E4D380E0}" type="slidenum">
              <a:rPr lang="en-US" smtClean="0"/>
              <a:t>‹#›</a:t>
            </a:fld>
            <a:endParaRPr lang="en-US"/>
          </a:p>
        </p:txBody>
      </p:sp>
    </p:spTree>
    <p:extLst>
      <p:ext uri="{BB962C8B-B14F-4D97-AF65-F5344CB8AC3E}">
        <p14:creationId xmlns:p14="http://schemas.microsoft.com/office/powerpoint/2010/main" val="155554454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Content with graphic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8DB463-FF1B-9499-74B7-0F590EEDAE13}"/>
              </a:ext>
            </a:extLst>
          </p:cNvPr>
          <p:cNvSpPr>
            <a:spLocks noGrp="1"/>
          </p:cNvSpPr>
          <p:nvPr>
            <p:ph type="title" hasCustomPrompt="1"/>
          </p:nvPr>
        </p:nvSpPr>
        <p:spPr/>
        <p:txBody>
          <a:bodyPr/>
          <a:lstStyle/>
          <a:p>
            <a:r>
              <a:rPr lang="en-US"/>
              <a:t>Click to edit title (Roboto bold 32pt)</a:t>
            </a:r>
          </a:p>
        </p:txBody>
      </p:sp>
      <p:sp>
        <p:nvSpPr>
          <p:cNvPr id="3" name="Content Placeholder 2">
            <a:extLst>
              <a:ext uri="{FF2B5EF4-FFF2-40B4-BE49-F238E27FC236}">
                <a16:creationId xmlns:a16="http://schemas.microsoft.com/office/drawing/2014/main" id="{BB0E0916-72CF-2812-8CA2-C084C9018240}"/>
              </a:ext>
            </a:extLst>
          </p:cNvPr>
          <p:cNvSpPr>
            <a:spLocks noGrp="1"/>
          </p:cNvSpPr>
          <p:nvPr>
            <p:ph idx="1" hasCustomPrompt="1"/>
          </p:nvPr>
        </p:nvSpPr>
        <p:spPr>
          <a:xfrm>
            <a:off x="838200" y="1825625"/>
            <a:ext cx="5524500" cy="4351338"/>
          </a:xfrm>
        </p:spPr>
        <p:txBody>
          <a:bodyPr/>
          <a:lstStyle/>
          <a:p>
            <a:pPr lvl="0"/>
            <a:r>
              <a:rPr lang="en-US"/>
              <a:t>Click to edit text (Roboto bold 20pt)</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08152D46-AB9F-9340-05A5-4FC34B3915B3}"/>
              </a:ext>
            </a:extLst>
          </p:cNvPr>
          <p:cNvSpPr>
            <a:spLocks noGrp="1"/>
          </p:cNvSpPr>
          <p:nvPr>
            <p:ph type="sldNum" sz="quarter" idx="12"/>
          </p:nvPr>
        </p:nvSpPr>
        <p:spPr/>
        <p:txBody>
          <a:bodyPr/>
          <a:lstStyle/>
          <a:p>
            <a:fld id="{B3F0CCF6-7F1D-1243-94FE-BC32E4D380E0}" type="slidenum">
              <a:rPr lang="en-US" smtClean="0"/>
              <a:t>‹#›</a:t>
            </a:fld>
            <a:endParaRPr lang="en-US"/>
          </a:p>
        </p:txBody>
      </p:sp>
      <p:sp>
        <p:nvSpPr>
          <p:cNvPr id="8" name="Picture Placeholder 7">
            <a:extLst>
              <a:ext uri="{FF2B5EF4-FFF2-40B4-BE49-F238E27FC236}">
                <a16:creationId xmlns:a16="http://schemas.microsoft.com/office/drawing/2014/main" id="{9B88560E-99A3-F73B-7E7B-BA2E0C89F766}"/>
              </a:ext>
            </a:extLst>
          </p:cNvPr>
          <p:cNvSpPr>
            <a:spLocks noGrp="1"/>
          </p:cNvSpPr>
          <p:nvPr>
            <p:ph type="pic" sz="quarter" idx="13"/>
          </p:nvPr>
        </p:nvSpPr>
        <p:spPr>
          <a:xfrm>
            <a:off x="6718300" y="2070100"/>
            <a:ext cx="4775200" cy="3543300"/>
          </a:xfrm>
        </p:spPr>
        <p:txBody>
          <a:bodyPr/>
          <a:lstStyle/>
          <a:p>
            <a:r>
              <a:rPr lang="en-US"/>
              <a:t>Click icon to add picture</a:t>
            </a:r>
          </a:p>
        </p:txBody>
      </p:sp>
    </p:spTree>
    <p:extLst>
      <p:ext uri="{BB962C8B-B14F-4D97-AF65-F5344CB8AC3E}">
        <p14:creationId xmlns:p14="http://schemas.microsoft.com/office/powerpoint/2010/main" val="155882861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B10A83-E15E-BBB5-4FB7-388E82C7D48C}"/>
              </a:ext>
            </a:extLst>
          </p:cNvPr>
          <p:cNvSpPr>
            <a:spLocks noGrp="1"/>
          </p:cNvSpPr>
          <p:nvPr>
            <p:ph type="title" hasCustomPrompt="1"/>
          </p:nvPr>
        </p:nvSpPr>
        <p:spPr/>
        <p:txBody>
          <a:bodyPr/>
          <a:lstStyle/>
          <a:p>
            <a:r>
              <a:rPr lang="en-US"/>
              <a:t>Click to edit title (Roboto bold 32pt)</a:t>
            </a:r>
          </a:p>
        </p:txBody>
      </p:sp>
      <p:sp>
        <p:nvSpPr>
          <p:cNvPr id="3" name="Content Placeholder 2">
            <a:extLst>
              <a:ext uri="{FF2B5EF4-FFF2-40B4-BE49-F238E27FC236}">
                <a16:creationId xmlns:a16="http://schemas.microsoft.com/office/drawing/2014/main" id="{A5D52F67-0920-82FA-69C8-E3F91BD62CA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104542A-3BF9-BFED-A197-FB1AC103598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DE7FB644-43A6-A573-36CC-9410FE51C067}"/>
              </a:ext>
            </a:extLst>
          </p:cNvPr>
          <p:cNvSpPr>
            <a:spLocks noGrp="1"/>
          </p:cNvSpPr>
          <p:nvPr>
            <p:ph type="sldNum" sz="quarter" idx="12"/>
          </p:nvPr>
        </p:nvSpPr>
        <p:spPr/>
        <p:txBody>
          <a:bodyPr/>
          <a:lstStyle/>
          <a:p>
            <a:fld id="{B3F0CCF6-7F1D-1243-94FE-BC32E4D380E0}" type="slidenum">
              <a:rPr lang="en-US" smtClean="0"/>
              <a:t>‹#›</a:t>
            </a:fld>
            <a:endParaRPr lang="en-US"/>
          </a:p>
        </p:txBody>
      </p:sp>
    </p:spTree>
    <p:extLst>
      <p:ext uri="{BB962C8B-B14F-4D97-AF65-F5344CB8AC3E}">
        <p14:creationId xmlns:p14="http://schemas.microsoft.com/office/powerpoint/2010/main" val="222911046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7B4467-A43E-2A64-6932-7F5D98F44E3E}"/>
              </a:ext>
            </a:extLst>
          </p:cNvPr>
          <p:cNvSpPr>
            <a:spLocks noGrp="1"/>
          </p:cNvSpPr>
          <p:nvPr>
            <p:ph type="title" hasCustomPrompt="1"/>
          </p:nvPr>
        </p:nvSpPr>
        <p:spPr>
          <a:xfrm>
            <a:off x="839788" y="390525"/>
            <a:ext cx="10515600" cy="676275"/>
          </a:xfrm>
        </p:spPr>
        <p:txBody>
          <a:bodyPr/>
          <a:lstStyle/>
          <a:p>
            <a:r>
              <a:rPr lang="en-US"/>
              <a:t>Click to edit title (Roboto bold 32pt)</a:t>
            </a:r>
          </a:p>
        </p:txBody>
      </p:sp>
      <p:sp>
        <p:nvSpPr>
          <p:cNvPr id="6" name="Content Placeholder 5">
            <a:extLst>
              <a:ext uri="{FF2B5EF4-FFF2-40B4-BE49-F238E27FC236}">
                <a16:creationId xmlns:a16="http://schemas.microsoft.com/office/drawing/2014/main" id="{B4A70294-3AE7-A8DA-89DA-0BAC43BA7A9A}"/>
              </a:ext>
            </a:extLst>
          </p:cNvPr>
          <p:cNvSpPr>
            <a:spLocks noGrp="1"/>
          </p:cNvSpPr>
          <p:nvPr>
            <p:ph sz="quarter" idx="4"/>
          </p:nvPr>
        </p:nvSpPr>
        <p:spPr>
          <a:xfrm>
            <a:off x="6299200" y="1371600"/>
            <a:ext cx="5183188" cy="4818063"/>
          </a:xfrm>
        </p:spPr>
        <p:txBody>
          <a:bodyPr/>
          <a:lstStyle>
            <a:lvl1pPr marL="0" indent="0">
              <a:buNone/>
              <a:defRPr sz="1800" b="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a:extLst>
              <a:ext uri="{FF2B5EF4-FFF2-40B4-BE49-F238E27FC236}">
                <a16:creationId xmlns:a16="http://schemas.microsoft.com/office/drawing/2014/main" id="{5A9151B5-5A05-B5FF-1565-8C299B84D543}"/>
              </a:ext>
            </a:extLst>
          </p:cNvPr>
          <p:cNvSpPr>
            <a:spLocks noGrp="1"/>
          </p:cNvSpPr>
          <p:nvPr>
            <p:ph type="sldNum" sz="quarter" idx="12"/>
          </p:nvPr>
        </p:nvSpPr>
        <p:spPr/>
        <p:txBody>
          <a:bodyPr/>
          <a:lstStyle/>
          <a:p>
            <a:fld id="{B3F0CCF6-7F1D-1243-94FE-BC32E4D380E0}" type="slidenum">
              <a:rPr lang="en-US" smtClean="0"/>
              <a:t>‹#›</a:t>
            </a:fld>
            <a:endParaRPr lang="en-US"/>
          </a:p>
        </p:txBody>
      </p:sp>
      <p:pic>
        <p:nvPicPr>
          <p:cNvPr id="14" name="Picture 13">
            <a:extLst>
              <a:ext uri="{FF2B5EF4-FFF2-40B4-BE49-F238E27FC236}">
                <a16:creationId xmlns:a16="http://schemas.microsoft.com/office/drawing/2014/main" id="{E3FE2B45-7BD3-67EE-B450-19D3B3A4F12C}"/>
              </a:ext>
              <a:ext uri="{C183D7F6-B498-43B3-948B-1728B52AA6E4}">
                <adec:decorative xmlns:adec="http://schemas.microsoft.com/office/drawing/2017/decorative" val="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407645" y="2586868"/>
            <a:ext cx="5757341" cy="1870831"/>
          </a:xfrm>
          <a:prstGeom prst="rect">
            <a:avLst/>
          </a:prstGeom>
        </p:spPr>
      </p:pic>
      <p:pic>
        <p:nvPicPr>
          <p:cNvPr id="11" name="Picture 10">
            <a:extLst>
              <a:ext uri="{FF2B5EF4-FFF2-40B4-BE49-F238E27FC236}">
                <a16:creationId xmlns:a16="http://schemas.microsoft.com/office/drawing/2014/main" id="{043E9DCA-926A-E0E2-B1FE-074B388E0EF3}"/>
              </a:ext>
              <a:ext uri="{C183D7F6-B498-43B3-948B-1728B52AA6E4}">
                <adec:decorative xmlns:adec="http://schemas.microsoft.com/office/drawing/2017/decorative" val="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36612" y="2266535"/>
            <a:ext cx="4354696" cy="2832011"/>
          </a:xfrm>
          <a:prstGeom prst="rect">
            <a:avLst/>
          </a:prstGeom>
        </p:spPr>
      </p:pic>
      <p:sp>
        <p:nvSpPr>
          <p:cNvPr id="13" name="Picture Placeholder 12">
            <a:extLst>
              <a:ext uri="{FF2B5EF4-FFF2-40B4-BE49-F238E27FC236}">
                <a16:creationId xmlns:a16="http://schemas.microsoft.com/office/drawing/2014/main" id="{2B66F132-9159-1D2D-5AF9-82DA8A9ED2F9}"/>
              </a:ext>
            </a:extLst>
          </p:cNvPr>
          <p:cNvSpPr>
            <a:spLocks noGrp="1"/>
          </p:cNvSpPr>
          <p:nvPr>
            <p:ph type="pic" sz="quarter" idx="13"/>
          </p:nvPr>
        </p:nvSpPr>
        <p:spPr>
          <a:xfrm>
            <a:off x="1464590" y="2451940"/>
            <a:ext cx="3099661" cy="1703599"/>
          </a:xfrm>
        </p:spPr>
        <p:txBody>
          <a:bodyPr/>
          <a:lstStyle>
            <a:lvl1pPr marL="0" indent="0">
              <a:buNone/>
              <a:defRPr>
                <a:solidFill>
                  <a:schemeClr val="bg1"/>
                </a:solidFill>
              </a:defRPr>
            </a:lvl1pPr>
          </a:lstStyle>
          <a:p>
            <a:r>
              <a:rPr lang="en-US"/>
              <a:t>Click icon to add picture</a:t>
            </a:r>
          </a:p>
        </p:txBody>
      </p:sp>
    </p:spTree>
    <p:extLst>
      <p:ext uri="{BB962C8B-B14F-4D97-AF65-F5344CB8AC3E}">
        <p14:creationId xmlns:p14="http://schemas.microsoft.com/office/powerpoint/2010/main" val="220771614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secHead" preserve="1">
  <p:cSld name="Section title slide">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AFA0A6-8FED-CD4D-EA53-3C2F410DBFEB}"/>
              </a:ext>
            </a:extLst>
          </p:cNvPr>
          <p:cNvSpPr>
            <a:spLocks noGrp="1"/>
          </p:cNvSpPr>
          <p:nvPr>
            <p:ph type="title" hasCustomPrompt="1"/>
          </p:nvPr>
        </p:nvSpPr>
        <p:spPr>
          <a:xfrm>
            <a:off x="658246" y="1713340"/>
            <a:ext cx="6430341" cy="1302440"/>
          </a:xfrm>
        </p:spPr>
        <p:txBody>
          <a:bodyPr anchor="b"/>
          <a:lstStyle>
            <a:lvl1pPr>
              <a:defRPr sz="6000"/>
            </a:lvl1pPr>
          </a:lstStyle>
          <a:p>
            <a:r>
              <a:rPr lang="en-US"/>
              <a:t>Click to edit section title</a:t>
            </a:r>
          </a:p>
        </p:txBody>
      </p:sp>
      <p:sp>
        <p:nvSpPr>
          <p:cNvPr id="3" name="Text Placeholder 2">
            <a:extLst>
              <a:ext uri="{FF2B5EF4-FFF2-40B4-BE49-F238E27FC236}">
                <a16:creationId xmlns:a16="http://schemas.microsoft.com/office/drawing/2014/main" id="{804CDC81-48DC-F07A-5913-D00B99806E75}"/>
              </a:ext>
            </a:extLst>
          </p:cNvPr>
          <p:cNvSpPr>
            <a:spLocks noGrp="1"/>
          </p:cNvSpPr>
          <p:nvPr>
            <p:ph type="body" idx="1" hasCustomPrompt="1"/>
          </p:nvPr>
        </p:nvSpPr>
        <p:spPr>
          <a:xfrm>
            <a:off x="658246" y="3293144"/>
            <a:ext cx="6430341" cy="766660"/>
          </a:xfrm>
        </p:spPr>
        <p:txBody>
          <a:bodyPr/>
          <a:lstStyle>
            <a:lvl1pPr marL="0" indent="0">
              <a:buNone/>
              <a:defRPr sz="3200">
                <a:solidFill>
                  <a:schemeClr val="accent3"/>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subtitle</a:t>
            </a:r>
          </a:p>
        </p:txBody>
      </p:sp>
    </p:spTree>
    <p:extLst>
      <p:ext uri="{BB962C8B-B14F-4D97-AF65-F5344CB8AC3E}">
        <p14:creationId xmlns:p14="http://schemas.microsoft.com/office/powerpoint/2010/main" val="25495596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Section title slide_2">
    <p:bg>
      <p:bgPr>
        <a:blipFill dpi="0" rotWithShape="1">
          <a:blip r:embed="rId2" cstate="print">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AFA0A6-8FED-CD4D-EA53-3C2F410DBFEB}"/>
              </a:ext>
            </a:extLst>
          </p:cNvPr>
          <p:cNvSpPr>
            <a:spLocks noGrp="1"/>
          </p:cNvSpPr>
          <p:nvPr>
            <p:ph type="title" hasCustomPrompt="1"/>
          </p:nvPr>
        </p:nvSpPr>
        <p:spPr>
          <a:xfrm>
            <a:off x="6448097" y="2530258"/>
            <a:ext cx="5743903" cy="1302440"/>
          </a:xfrm>
        </p:spPr>
        <p:txBody>
          <a:bodyPr anchor="b"/>
          <a:lstStyle>
            <a:lvl1pPr>
              <a:defRPr sz="6000"/>
            </a:lvl1pPr>
          </a:lstStyle>
          <a:p>
            <a:r>
              <a:rPr lang="en-US"/>
              <a:t>Click to edit section title</a:t>
            </a:r>
          </a:p>
        </p:txBody>
      </p:sp>
      <p:sp>
        <p:nvSpPr>
          <p:cNvPr id="3" name="Text Placeholder 2">
            <a:extLst>
              <a:ext uri="{FF2B5EF4-FFF2-40B4-BE49-F238E27FC236}">
                <a16:creationId xmlns:a16="http://schemas.microsoft.com/office/drawing/2014/main" id="{804CDC81-48DC-F07A-5913-D00B99806E75}"/>
              </a:ext>
            </a:extLst>
          </p:cNvPr>
          <p:cNvSpPr>
            <a:spLocks noGrp="1"/>
          </p:cNvSpPr>
          <p:nvPr>
            <p:ph type="body" idx="1" hasCustomPrompt="1"/>
          </p:nvPr>
        </p:nvSpPr>
        <p:spPr>
          <a:xfrm>
            <a:off x="6448098" y="3832698"/>
            <a:ext cx="5538952" cy="766660"/>
          </a:xfrm>
        </p:spPr>
        <p:txBody>
          <a:bodyPr/>
          <a:lstStyle>
            <a:lvl1pPr marL="0" indent="0">
              <a:buNone/>
              <a:defRPr sz="3200">
                <a:solidFill>
                  <a:schemeClr val="accent3"/>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subtitle</a:t>
            </a:r>
          </a:p>
        </p:txBody>
      </p:sp>
      <p:pic>
        <p:nvPicPr>
          <p:cNvPr id="4" name="Picture 3">
            <a:extLst>
              <a:ext uri="{FF2B5EF4-FFF2-40B4-BE49-F238E27FC236}">
                <a16:creationId xmlns:a16="http://schemas.microsoft.com/office/drawing/2014/main" id="{4637DE3B-B838-449A-DF0E-770C6DF8B311}"/>
              </a:ext>
              <a:ext uri="{C183D7F6-B498-43B3-948B-1728B52AA6E4}">
                <adec:decorative xmlns:adec="http://schemas.microsoft.com/office/drawing/2017/decorative" val="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74192" y="1430963"/>
            <a:ext cx="5538953" cy="3602175"/>
          </a:xfrm>
          <a:prstGeom prst="rect">
            <a:avLst/>
          </a:prstGeom>
        </p:spPr>
      </p:pic>
      <p:sp>
        <p:nvSpPr>
          <p:cNvPr id="5" name="Picture Placeholder 12">
            <a:extLst>
              <a:ext uri="{FF2B5EF4-FFF2-40B4-BE49-F238E27FC236}">
                <a16:creationId xmlns:a16="http://schemas.microsoft.com/office/drawing/2014/main" id="{D00FA05A-DE68-6FD2-B587-66AD6E7FB0AC}"/>
              </a:ext>
            </a:extLst>
          </p:cNvPr>
          <p:cNvSpPr>
            <a:spLocks noGrp="1"/>
          </p:cNvSpPr>
          <p:nvPr>
            <p:ph type="pic" sz="quarter" idx="13"/>
          </p:nvPr>
        </p:nvSpPr>
        <p:spPr>
          <a:xfrm>
            <a:off x="974864" y="1653701"/>
            <a:ext cx="3942613" cy="2178997"/>
          </a:xfrm>
        </p:spPr>
        <p:txBody>
          <a:bodyPr/>
          <a:lstStyle>
            <a:lvl1pPr marL="0" indent="0">
              <a:buNone/>
              <a:defRPr>
                <a:solidFill>
                  <a:schemeClr val="bg1"/>
                </a:solidFill>
              </a:defRPr>
            </a:lvl1pPr>
          </a:lstStyle>
          <a:p>
            <a:r>
              <a:rPr lang="en-US"/>
              <a:t>Click icon to add picture</a:t>
            </a:r>
          </a:p>
        </p:txBody>
      </p:sp>
    </p:spTree>
    <p:extLst>
      <p:ext uri="{BB962C8B-B14F-4D97-AF65-F5344CB8AC3E}">
        <p14:creationId xmlns:p14="http://schemas.microsoft.com/office/powerpoint/2010/main" val="16603097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8535335-DBB4-2A9B-50A9-E872A9C9E0A7}"/>
              </a:ext>
            </a:extLst>
          </p:cNvPr>
          <p:cNvSpPr>
            <a:spLocks noGrp="1"/>
          </p:cNvSpPr>
          <p:nvPr>
            <p:ph type="dt" sz="half" idx="10"/>
          </p:nvPr>
        </p:nvSpPr>
        <p:spPr/>
        <p:txBody>
          <a:bodyPr/>
          <a:lstStyle/>
          <a:p>
            <a:fld id="{685B1F82-4CF7-B14E-A36B-E97882721B01}" type="datetimeFigureOut">
              <a:rPr lang="en-US" smtClean="0"/>
              <a:t>2/5/2026</a:t>
            </a:fld>
            <a:endParaRPr lang="en-US"/>
          </a:p>
        </p:txBody>
      </p:sp>
      <p:sp>
        <p:nvSpPr>
          <p:cNvPr id="3" name="Footer Placeholder 2">
            <a:extLst>
              <a:ext uri="{FF2B5EF4-FFF2-40B4-BE49-F238E27FC236}">
                <a16:creationId xmlns:a16="http://schemas.microsoft.com/office/drawing/2014/main" id="{6C98E6D1-32C8-6F9A-B31F-F0A2C4D646A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F8099C8-6375-6148-BC70-323552795B69}"/>
              </a:ext>
            </a:extLst>
          </p:cNvPr>
          <p:cNvSpPr>
            <a:spLocks noGrp="1"/>
          </p:cNvSpPr>
          <p:nvPr>
            <p:ph type="sldNum" sz="quarter" idx="12"/>
          </p:nvPr>
        </p:nvSpPr>
        <p:spPr/>
        <p:txBody>
          <a:bodyPr/>
          <a:lstStyle/>
          <a:p>
            <a:fld id="{3303AE36-7C57-5049-A884-C0AA41E6D933}" type="slidenum">
              <a:rPr lang="en-US" smtClean="0"/>
              <a:t>‹#›</a:t>
            </a:fld>
            <a:endParaRPr lang="en-US"/>
          </a:p>
        </p:txBody>
      </p:sp>
    </p:spTree>
    <p:extLst>
      <p:ext uri="{BB962C8B-B14F-4D97-AF65-F5344CB8AC3E}">
        <p14:creationId xmlns:p14="http://schemas.microsoft.com/office/powerpoint/2010/main" val="59178955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1_Content with graphic slide">
    <p:bg>
      <p:bgPr>
        <a:blipFill dpi="0" rotWithShape="1">
          <a:blip r:embed="rId2" cstate="print">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8DB463-FF1B-9499-74B7-0F590EEDAE13}"/>
              </a:ext>
            </a:extLst>
          </p:cNvPr>
          <p:cNvSpPr>
            <a:spLocks noGrp="1"/>
          </p:cNvSpPr>
          <p:nvPr>
            <p:ph type="title" hasCustomPrompt="1"/>
          </p:nvPr>
        </p:nvSpPr>
        <p:spPr>
          <a:xfrm>
            <a:off x="838200" y="142601"/>
            <a:ext cx="10515600" cy="543200"/>
          </a:xfrm>
        </p:spPr>
        <p:txBody>
          <a:bodyPr/>
          <a:lstStyle/>
          <a:p>
            <a:r>
              <a:rPr lang="en-US"/>
              <a:t>Click to edit title (Roboto bold 32pt)</a:t>
            </a:r>
          </a:p>
        </p:txBody>
      </p:sp>
      <p:sp>
        <p:nvSpPr>
          <p:cNvPr id="3" name="Content Placeholder 2">
            <a:extLst>
              <a:ext uri="{FF2B5EF4-FFF2-40B4-BE49-F238E27FC236}">
                <a16:creationId xmlns:a16="http://schemas.microsoft.com/office/drawing/2014/main" id="{BB0E0916-72CF-2812-8CA2-C084C9018240}"/>
              </a:ext>
            </a:extLst>
          </p:cNvPr>
          <p:cNvSpPr>
            <a:spLocks noGrp="1"/>
          </p:cNvSpPr>
          <p:nvPr>
            <p:ph idx="1" hasCustomPrompt="1"/>
          </p:nvPr>
        </p:nvSpPr>
        <p:spPr>
          <a:xfrm>
            <a:off x="838200" y="990600"/>
            <a:ext cx="5524500" cy="5186363"/>
          </a:xfrm>
        </p:spPr>
        <p:txBody>
          <a:bodyPr/>
          <a:lstStyle/>
          <a:p>
            <a:pPr lvl="0"/>
            <a:r>
              <a:rPr lang="en-US"/>
              <a:t>Click to edit text (Roboto bold 20pt)</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08152D46-AB9F-9340-05A5-4FC34B3915B3}"/>
              </a:ext>
            </a:extLst>
          </p:cNvPr>
          <p:cNvSpPr>
            <a:spLocks noGrp="1"/>
          </p:cNvSpPr>
          <p:nvPr>
            <p:ph type="sldNum" sz="quarter" idx="12"/>
          </p:nvPr>
        </p:nvSpPr>
        <p:spPr>
          <a:xfrm>
            <a:off x="8968409" y="6356350"/>
            <a:ext cx="2067891" cy="365125"/>
          </a:xfrm>
        </p:spPr>
        <p:txBody>
          <a:bodyPr/>
          <a:lstStyle>
            <a:lvl1pPr>
              <a:defRPr>
                <a:solidFill>
                  <a:schemeClr val="tx1"/>
                </a:solidFill>
              </a:defRPr>
            </a:lvl1pPr>
          </a:lstStyle>
          <a:p>
            <a:fld id="{B3F0CCF6-7F1D-1243-94FE-BC32E4D380E0}" type="slidenum">
              <a:rPr lang="en-US" smtClean="0"/>
              <a:pPr/>
              <a:t>‹#›</a:t>
            </a:fld>
            <a:endParaRPr lang="en-US"/>
          </a:p>
        </p:txBody>
      </p:sp>
      <p:sp>
        <p:nvSpPr>
          <p:cNvPr id="5" name="Picture Placeholder 4">
            <a:extLst>
              <a:ext uri="{FF2B5EF4-FFF2-40B4-BE49-F238E27FC236}">
                <a16:creationId xmlns:a16="http://schemas.microsoft.com/office/drawing/2014/main" id="{B28E1826-FAC0-99BA-7B94-F70B55D1BB2C}"/>
              </a:ext>
            </a:extLst>
          </p:cNvPr>
          <p:cNvSpPr>
            <a:spLocks noGrp="1"/>
          </p:cNvSpPr>
          <p:nvPr>
            <p:ph type="pic" sz="quarter" idx="13"/>
          </p:nvPr>
        </p:nvSpPr>
        <p:spPr>
          <a:xfrm>
            <a:off x="6692900" y="990600"/>
            <a:ext cx="4902200" cy="5186363"/>
          </a:xfrm>
        </p:spPr>
        <p:txBody>
          <a:bodyPr/>
          <a:lstStyle/>
          <a:p>
            <a:r>
              <a:rPr lang="en-US"/>
              <a:t>Click icon to add picture</a:t>
            </a:r>
          </a:p>
        </p:txBody>
      </p:sp>
    </p:spTree>
    <p:extLst>
      <p:ext uri="{BB962C8B-B14F-4D97-AF65-F5344CB8AC3E}">
        <p14:creationId xmlns:p14="http://schemas.microsoft.com/office/powerpoint/2010/main" val="359826669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Graph slide">
    <p:bg>
      <p:bgPr>
        <a:blipFill dpi="0" rotWithShape="1">
          <a:blip r:embed="rId2" cstate="print">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8DB463-FF1B-9499-74B7-0F590EEDAE13}"/>
              </a:ext>
            </a:extLst>
          </p:cNvPr>
          <p:cNvSpPr>
            <a:spLocks noGrp="1"/>
          </p:cNvSpPr>
          <p:nvPr>
            <p:ph type="title" hasCustomPrompt="1"/>
          </p:nvPr>
        </p:nvSpPr>
        <p:spPr>
          <a:xfrm>
            <a:off x="838200" y="91801"/>
            <a:ext cx="10515600" cy="644800"/>
          </a:xfrm>
        </p:spPr>
        <p:txBody>
          <a:bodyPr/>
          <a:lstStyle/>
          <a:p>
            <a:r>
              <a:rPr lang="en-US"/>
              <a:t>Click to edit title (Roboto bold 32 pt)</a:t>
            </a:r>
          </a:p>
        </p:txBody>
      </p:sp>
      <p:sp>
        <p:nvSpPr>
          <p:cNvPr id="3" name="Content Placeholder 2">
            <a:extLst>
              <a:ext uri="{FF2B5EF4-FFF2-40B4-BE49-F238E27FC236}">
                <a16:creationId xmlns:a16="http://schemas.microsoft.com/office/drawing/2014/main" id="{BB0E0916-72CF-2812-8CA2-C084C9018240}"/>
              </a:ext>
            </a:extLst>
          </p:cNvPr>
          <p:cNvSpPr>
            <a:spLocks noGrp="1"/>
          </p:cNvSpPr>
          <p:nvPr>
            <p:ph idx="1" hasCustomPrompt="1"/>
          </p:nvPr>
        </p:nvSpPr>
        <p:spPr>
          <a:xfrm>
            <a:off x="768350" y="4927599"/>
            <a:ext cx="10655300" cy="1236663"/>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text (Roboto bold 20pt)</a:t>
            </a:r>
          </a:p>
          <a:p>
            <a:pPr lvl="1"/>
            <a:r>
              <a:rPr lang="en-US"/>
              <a:t>Second level</a:t>
            </a:r>
          </a:p>
        </p:txBody>
      </p:sp>
      <p:sp>
        <p:nvSpPr>
          <p:cNvPr id="6" name="Slide Number Placeholder 5">
            <a:extLst>
              <a:ext uri="{FF2B5EF4-FFF2-40B4-BE49-F238E27FC236}">
                <a16:creationId xmlns:a16="http://schemas.microsoft.com/office/drawing/2014/main" id="{08152D46-AB9F-9340-05A5-4FC34B3915B3}"/>
              </a:ext>
            </a:extLst>
          </p:cNvPr>
          <p:cNvSpPr>
            <a:spLocks noGrp="1"/>
          </p:cNvSpPr>
          <p:nvPr>
            <p:ph type="sldNum" sz="quarter" idx="12"/>
          </p:nvPr>
        </p:nvSpPr>
        <p:spPr>
          <a:xfrm>
            <a:off x="8968409" y="6356350"/>
            <a:ext cx="2067891" cy="365125"/>
          </a:xfrm>
        </p:spPr>
        <p:txBody>
          <a:bodyPr/>
          <a:lstStyle>
            <a:lvl1pPr>
              <a:defRPr>
                <a:solidFill>
                  <a:schemeClr val="tx1"/>
                </a:solidFill>
              </a:defRPr>
            </a:lvl1pPr>
          </a:lstStyle>
          <a:p>
            <a:fld id="{B3F0CCF6-7F1D-1243-94FE-BC32E4D380E0}" type="slidenum">
              <a:rPr lang="en-US" smtClean="0"/>
              <a:pPr/>
              <a:t>‹#›</a:t>
            </a:fld>
            <a:endParaRPr lang="en-US"/>
          </a:p>
        </p:txBody>
      </p:sp>
      <p:sp>
        <p:nvSpPr>
          <p:cNvPr id="7" name="Chart Placeholder 6">
            <a:extLst>
              <a:ext uri="{FF2B5EF4-FFF2-40B4-BE49-F238E27FC236}">
                <a16:creationId xmlns:a16="http://schemas.microsoft.com/office/drawing/2014/main" id="{02783DDD-4449-2A5D-39B9-46DFF59A18DC}"/>
              </a:ext>
            </a:extLst>
          </p:cNvPr>
          <p:cNvSpPr>
            <a:spLocks noGrp="1"/>
          </p:cNvSpPr>
          <p:nvPr>
            <p:ph type="chart" sz="quarter" idx="13" hasCustomPrompt="1"/>
          </p:nvPr>
        </p:nvSpPr>
        <p:spPr>
          <a:xfrm>
            <a:off x="679450" y="927100"/>
            <a:ext cx="10744200" cy="3808411"/>
          </a:xfrm>
        </p:spPr>
        <p:txBody>
          <a:bodyPr/>
          <a:lstStyle>
            <a:lvl1pPr marL="0" indent="0">
              <a:buNone/>
              <a:defRPr/>
            </a:lvl1pPr>
          </a:lstStyle>
          <a:p>
            <a:pPr marL="0" marR="0" lvl="0" indent="0" algn="l" defTabSz="914400" rtl="0" eaLnBrk="1" fontAlgn="auto" latinLnBrk="0" hangingPunct="1">
              <a:lnSpc>
                <a:spcPct val="90000"/>
              </a:lnSpc>
              <a:spcBef>
                <a:spcPts val="1000"/>
              </a:spcBef>
              <a:spcAft>
                <a:spcPts val="0"/>
              </a:spcAft>
              <a:buClr>
                <a:schemeClr val="accent3"/>
              </a:buClr>
              <a:buSzTx/>
              <a:buFont typeface="Wingdings" pitchFamily="2" charset="2"/>
              <a:buNone/>
              <a:tabLst/>
              <a:defRPr/>
            </a:pPr>
            <a:r>
              <a:rPr lang="en-US"/>
              <a:t>Click to add graph</a:t>
            </a:r>
          </a:p>
          <a:p>
            <a:endParaRPr lang="en-US"/>
          </a:p>
        </p:txBody>
      </p:sp>
    </p:spTree>
    <p:extLst>
      <p:ext uri="{BB962C8B-B14F-4D97-AF65-F5344CB8AC3E}">
        <p14:creationId xmlns:p14="http://schemas.microsoft.com/office/powerpoint/2010/main" val="184208052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Table slide">
    <p:bg>
      <p:bgPr>
        <a:blipFill dpi="0" rotWithShape="1">
          <a:blip r:embed="rId2" cstate="print">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8DB463-FF1B-9499-74B7-0F590EEDAE13}"/>
              </a:ext>
            </a:extLst>
          </p:cNvPr>
          <p:cNvSpPr>
            <a:spLocks noGrp="1"/>
          </p:cNvSpPr>
          <p:nvPr>
            <p:ph type="title" hasCustomPrompt="1"/>
          </p:nvPr>
        </p:nvSpPr>
        <p:spPr>
          <a:xfrm>
            <a:off x="838200" y="91801"/>
            <a:ext cx="10515600" cy="644800"/>
          </a:xfrm>
        </p:spPr>
        <p:txBody>
          <a:bodyPr/>
          <a:lstStyle/>
          <a:p>
            <a:r>
              <a:rPr lang="en-US"/>
              <a:t>Click to edit title (Roboto bold 32 pt)</a:t>
            </a:r>
          </a:p>
        </p:txBody>
      </p:sp>
      <p:sp>
        <p:nvSpPr>
          <p:cNvPr id="3" name="Content Placeholder 2">
            <a:extLst>
              <a:ext uri="{FF2B5EF4-FFF2-40B4-BE49-F238E27FC236}">
                <a16:creationId xmlns:a16="http://schemas.microsoft.com/office/drawing/2014/main" id="{BB0E0916-72CF-2812-8CA2-C084C9018240}"/>
              </a:ext>
            </a:extLst>
          </p:cNvPr>
          <p:cNvSpPr>
            <a:spLocks noGrp="1"/>
          </p:cNvSpPr>
          <p:nvPr>
            <p:ph idx="1" hasCustomPrompt="1"/>
          </p:nvPr>
        </p:nvSpPr>
        <p:spPr>
          <a:xfrm>
            <a:off x="768350" y="4927599"/>
            <a:ext cx="10655300" cy="1236663"/>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text (Roboto bold 20pt)</a:t>
            </a:r>
          </a:p>
          <a:p>
            <a:pPr lvl="1"/>
            <a:r>
              <a:rPr lang="en-US"/>
              <a:t>Second level</a:t>
            </a:r>
          </a:p>
        </p:txBody>
      </p:sp>
      <p:sp>
        <p:nvSpPr>
          <p:cNvPr id="6" name="Slide Number Placeholder 5">
            <a:extLst>
              <a:ext uri="{FF2B5EF4-FFF2-40B4-BE49-F238E27FC236}">
                <a16:creationId xmlns:a16="http://schemas.microsoft.com/office/drawing/2014/main" id="{08152D46-AB9F-9340-05A5-4FC34B3915B3}"/>
              </a:ext>
            </a:extLst>
          </p:cNvPr>
          <p:cNvSpPr>
            <a:spLocks noGrp="1"/>
          </p:cNvSpPr>
          <p:nvPr>
            <p:ph type="sldNum" sz="quarter" idx="12"/>
          </p:nvPr>
        </p:nvSpPr>
        <p:spPr>
          <a:xfrm>
            <a:off x="8968409" y="6356350"/>
            <a:ext cx="2067891" cy="365125"/>
          </a:xfrm>
        </p:spPr>
        <p:txBody>
          <a:bodyPr/>
          <a:lstStyle>
            <a:lvl1pPr>
              <a:defRPr>
                <a:solidFill>
                  <a:schemeClr val="tx1"/>
                </a:solidFill>
              </a:defRPr>
            </a:lvl1pPr>
          </a:lstStyle>
          <a:p>
            <a:fld id="{B3F0CCF6-7F1D-1243-94FE-BC32E4D380E0}" type="slidenum">
              <a:rPr lang="en-US" smtClean="0"/>
              <a:pPr/>
              <a:t>‹#›</a:t>
            </a:fld>
            <a:endParaRPr lang="en-US"/>
          </a:p>
        </p:txBody>
      </p:sp>
      <p:sp>
        <p:nvSpPr>
          <p:cNvPr id="5" name="Table Placeholder 4">
            <a:extLst>
              <a:ext uri="{FF2B5EF4-FFF2-40B4-BE49-F238E27FC236}">
                <a16:creationId xmlns:a16="http://schemas.microsoft.com/office/drawing/2014/main" id="{FE5FEA26-BB9C-4F4A-9654-401BF8D58208}"/>
              </a:ext>
            </a:extLst>
          </p:cNvPr>
          <p:cNvSpPr>
            <a:spLocks noGrp="1"/>
          </p:cNvSpPr>
          <p:nvPr>
            <p:ph type="tbl" sz="quarter" idx="13" hasCustomPrompt="1"/>
          </p:nvPr>
        </p:nvSpPr>
        <p:spPr>
          <a:xfrm>
            <a:off x="546100" y="838200"/>
            <a:ext cx="11036300" cy="3835400"/>
          </a:xfrm>
        </p:spPr>
        <p:txBody>
          <a:bodyPr/>
          <a:lstStyle>
            <a:lvl1pPr marL="0" indent="0">
              <a:buNone/>
              <a:defRPr/>
            </a:lvl1pPr>
          </a:lstStyle>
          <a:p>
            <a:r>
              <a:rPr lang="en-US"/>
              <a:t>Click to add table</a:t>
            </a:r>
          </a:p>
        </p:txBody>
      </p:sp>
    </p:spTree>
    <p:extLst>
      <p:ext uri="{BB962C8B-B14F-4D97-AF65-F5344CB8AC3E}">
        <p14:creationId xmlns:p14="http://schemas.microsoft.com/office/powerpoint/2010/main" val="1047477156"/>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Graph slide_2">
    <p:bg>
      <p:bgPr>
        <a:blipFill dpi="0" rotWithShape="1">
          <a:blip r:embed="rId2" cstate="print">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013B94-9456-189F-2AF0-8478DF210AA8}"/>
              </a:ext>
            </a:extLst>
          </p:cNvPr>
          <p:cNvSpPr>
            <a:spLocks noGrp="1"/>
          </p:cNvSpPr>
          <p:nvPr>
            <p:ph type="title" hasCustomPrompt="1"/>
          </p:nvPr>
        </p:nvSpPr>
        <p:spPr>
          <a:xfrm>
            <a:off x="800100" y="191676"/>
            <a:ext cx="10515600" cy="581300"/>
          </a:xfrm>
        </p:spPr>
        <p:txBody>
          <a:bodyPr/>
          <a:lstStyle/>
          <a:p>
            <a:r>
              <a:rPr lang="en-US"/>
              <a:t>Click to edit title (32pt)</a:t>
            </a:r>
          </a:p>
        </p:txBody>
      </p:sp>
      <p:sp>
        <p:nvSpPr>
          <p:cNvPr id="5" name="Slide Number Placeholder 4">
            <a:extLst>
              <a:ext uri="{FF2B5EF4-FFF2-40B4-BE49-F238E27FC236}">
                <a16:creationId xmlns:a16="http://schemas.microsoft.com/office/drawing/2014/main" id="{FC00D2C9-46DA-5495-EA64-D5FD83AF0B3B}"/>
              </a:ext>
            </a:extLst>
          </p:cNvPr>
          <p:cNvSpPr>
            <a:spLocks noGrp="1"/>
          </p:cNvSpPr>
          <p:nvPr>
            <p:ph type="sldNum" sz="quarter" idx="12"/>
          </p:nvPr>
        </p:nvSpPr>
        <p:spPr/>
        <p:txBody>
          <a:bodyPr/>
          <a:lstStyle/>
          <a:p>
            <a:fld id="{B3F0CCF6-7F1D-1243-94FE-BC32E4D380E0}" type="slidenum">
              <a:rPr lang="en-US" smtClean="0"/>
              <a:t>‹#›</a:t>
            </a:fld>
            <a:endParaRPr lang="en-US"/>
          </a:p>
        </p:txBody>
      </p:sp>
      <p:sp>
        <p:nvSpPr>
          <p:cNvPr id="7" name="Chart Placeholder 6">
            <a:extLst>
              <a:ext uri="{FF2B5EF4-FFF2-40B4-BE49-F238E27FC236}">
                <a16:creationId xmlns:a16="http://schemas.microsoft.com/office/drawing/2014/main" id="{A7E382E3-FC83-56A5-549F-6FA1D850464C}"/>
              </a:ext>
            </a:extLst>
          </p:cNvPr>
          <p:cNvSpPr>
            <a:spLocks noGrp="1"/>
          </p:cNvSpPr>
          <p:nvPr>
            <p:ph type="chart" sz="quarter" idx="13" hasCustomPrompt="1"/>
          </p:nvPr>
        </p:nvSpPr>
        <p:spPr>
          <a:xfrm>
            <a:off x="5533697" y="961697"/>
            <a:ext cx="6340803" cy="5007303"/>
          </a:xfrm>
        </p:spPr>
        <p:txBody>
          <a:bodyPr/>
          <a:lstStyle>
            <a:lvl1pPr marL="0" indent="0">
              <a:buNone/>
              <a:defRPr/>
            </a:lvl1pPr>
          </a:lstStyle>
          <a:p>
            <a:pPr marL="0" marR="0" lvl="0" indent="0" algn="l" defTabSz="914400" rtl="0" eaLnBrk="1" fontAlgn="auto" latinLnBrk="0" hangingPunct="1">
              <a:lnSpc>
                <a:spcPct val="90000"/>
              </a:lnSpc>
              <a:spcBef>
                <a:spcPts val="1000"/>
              </a:spcBef>
              <a:spcAft>
                <a:spcPts val="0"/>
              </a:spcAft>
              <a:buClr>
                <a:schemeClr val="accent3"/>
              </a:buClr>
              <a:buSzTx/>
              <a:buFont typeface="Wingdings" pitchFamily="2" charset="2"/>
              <a:buNone/>
              <a:tabLst/>
              <a:defRPr/>
            </a:pPr>
            <a:r>
              <a:rPr lang="en-US"/>
              <a:t>Click to add graph</a:t>
            </a:r>
          </a:p>
          <a:p>
            <a:endParaRPr lang="en-US"/>
          </a:p>
        </p:txBody>
      </p:sp>
      <p:sp>
        <p:nvSpPr>
          <p:cNvPr id="9" name="Text Placeholder 8">
            <a:extLst>
              <a:ext uri="{FF2B5EF4-FFF2-40B4-BE49-F238E27FC236}">
                <a16:creationId xmlns:a16="http://schemas.microsoft.com/office/drawing/2014/main" id="{92916E3E-2ACD-1A3D-3513-17225574DB4B}"/>
              </a:ext>
            </a:extLst>
          </p:cNvPr>
          <p:cNvSpPr>
            <a:spLocks noGrp="1"/>
          </p:cNvSpPr>
          <p:nvPr>
            <p:ph type="body" sz="quarter" idx="14"/>
          </p:nvPr>
        </p:nvSpPr>
        <p:spPr>
          <a:xfrm>
            <a:off x="317500" y="1784350"/>
            <a:ext cx="4826000" cy="3505200"/>
          </a:xfrm>
        </p:spPr>
        <p:txBody>
          <a:bodyPr/>
          <a:lstStyle>
            <a:lvl1pPr marL="0" indent="0">
              <a:buFontTx/>
              <a:buNone/>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8477294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Graph slide_3">
    <p:bg>
      <p:bgPr>
        <a:blipFill dpi="0" rotWithShape="1">
          <a:blip r:embed="rId2" cstate="print">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013B94-9456-189F-2AF0-8478DF210AA8}"/>
              </a:ext>
            </a:extLst>
          </p:cNvPr>
          <p:cNvSpPr>
            <a:spLocks noGrp="1"/>
          </p:cNvSpPr>
          <p:nvPr>
            <p:ph type="title" hasCustomPrompt="1"/>
          </p:nvPr>
        </p:nvSpPr>
        <p:spPr>
          <a:xfrm>
            <a:off x="800100" y="191676"/>
            <a:ext cx="10515600" cy="581300"/>
          </a:xfrm>
        </p:spPr>
        <p:txBody>
          <a:bodyPr/>
          <a:lstStyle/>
          <a:p>
            <a:r>
              <a:rPr lang="en-US"/>
              <a:t>Click to edit title (32pt)</a:t>
            </a:r>
          </a:p>
        </p:txBody>
      </p:sp>
      <p:sp>
        <p:nvSpPr>
          <p:cNvPr id="5" name="Slide Number Placeholder 4">
            <a:extLst>
              <a:ext uri="{FF2B5EF4-FFF2-40B4-BE49-F238E27FC236}">
                <a16:creationId xmlns:a16="http://schemas.microsoft.com/office/drawing/2014/main" id="{FC00D2C9-46DA-5495-EA64-D5FD83AF0B3B}"/>
              </a:ext>
            </a:extLst>
          </p:cNvPr>
          <p:cNvSpPr>
            <a:spLocks noGrp="1"/>
          </p:cNvSpPr>
          <p:nvPr>
            <p:ph type="sldNum" sz="quarter" idx="12"/>
          </p:nvPr>
        </p:nvSpPr>
        <p:spPr/>
        <p:txBody>
          <a:bodyPr/>
          <a:lstStyle/>
          <a:p>
            <a:fld id="{B3F0CCF6-7F1D-1243-94FE-BC32E4D380E0}" type="slidenum">
              <a:rPr lang="en-US" smtClean="0"/>
              <a:t>‹#›</a:t>
            </a:fld>
            <a:endParaRPr lang="en-US"/>
          </a:p>
        </p:txBody>
      </p:sp>
      <p:sp>
        <p:nvSpPr>
          <p:cNvPr id="7" name="Chart Placeholder 6">
            <a:extLst>
              <a:ext uri="{FF2B5EF4-FFF2-40B4-BE49-F238E27FC236}">
                <a16:creationId xmlns:a16="http://schemas.microsoft.com/office/drawing/2014/main" id="{A7E382E3-FC83-56A5-549F-6FA1D850464C}"/>
              </a:ext>
            </a:extLst>
          </p:cNvPr>
          <p:cNvSpPr>
            <a:spLocks noGrp="1"/>
          </p:cNvSpPr>
          <p:nvPr>
            <p:ph type="chart" sz="quarter" idx="13" hasCustomPrompt="1"/>
          </p:nvPr>
        </p:nvSpPr>
        <p:spPr>
          <a:xfrm>
            <a:off x="217871" y="2391323"/>
            <a:ext cx="11680058" cy="3623221"/>
          </a:xfrm>
        </p:spPr>
        <p:txBody>
          <a:bodyPr/>
          <a:lstStyle>
            <a:lvl1pPr marL="0" indent="0">
              <a:buNone/>
              <a:defRPr/>
            </a:lvl1pPr>
          </a:lstStyle>
          <a:p>
            <a:r>
              <a:rPr lang="en-US"/>
              <a:t>Click to add graph</a:t>
            </a:r>
          </a:p>
        </p:txBody>
      </p:sp>
      <p:sp>
        <p:nvSpPr>
          <p:cNvPr id="9" name="Text Placeholder 8">
            <a:extLst>
              <a:ext uri="{FF2B5EF4-FFF2-40B4-BE49-F238E27FC236}">
                <a16:creationId xmlns:a16="http://schemas.microsoft.com/office/drawing/2014/main" id="{92916E3E-2ACD-1A3D-3513-17225574DB4B}"/>
              </a:ext>
            </a:extLst>
          </p:cNvPr>
          <p:cNvSpPr>
            <a:spLocks noGrp="1"/>
          </p:cNvSpPr>
          <p:nvPr>
            <p:ph type="body" sz="quarter" idx="14"/>
          </p:nvPr>
        </p:nvSpPr>
        <p:spPr>
          <a:xfrm>
            <a:off x="217871" y="983060"/>
            <a:ext cx="11680059" cy="1198179"/>
          </a:xfrm>
        </p:spPr>
        <p:txBody>
          <a:bodyPr/>
          <a:lstStyle>
            <a:lvl1pPr marL="0" indent="0">
              <a:buFontTx/>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75388451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Video slide">
    <p:bg>
      <p:bgPr>
        <a:blipFill dpi="0" rotWithShape="1">
          <a:blip r:embed="rId2" cstate="print">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013B94-9456-189F-2AF0-8478DF210AA8}"/>
              </a:ext>
            </a:extLst>
          </p:cNvPr>
          <p:cNvSpPr>
            <a:spLocks noGrp="1"/>
          </p:cNvSpPr>
          <p:nvPr>
            <p:ph type="title" hasCustomPrompt="1"/>
          </p:nvPr>
        </p:nvSpPr>
        <p:spPr>
          <a:xfrm>
            <a:off x="800100" y="191676"/>
            <a:ext cx="10515600" cy="581300"/>
          </a:xfrm>
        </p:spPr>
        <p:txBody>
          <a:bodyPr/>
          <a:lstStyle/>
          <a:p>
            <a:r>
              <a:rPr lang="en-US"/>
              <a:t>Click to edit title (32pt)</a:t>
            </a:r>
          </a:p>
        </p:txBody>
      </p:sp>
      <p:sp>
        <p:nvSpPr>
          <p:cNvPr id="5" name="Slide Number Placeholder 4">
            <a:extLst>
              <a:ext uri="{FF2B5EF4-FFF2-40B4-BE49-F238E27FC236}">
                <a16:creationId xmlns:a16="http://schemas.microsoft.com/office/drawing/2014/main" id="{FC00D2C9-46DA-5495-EA64-D5FD83AF0B3B}"/>
              </a:ext>
            </a:extLst>
          </p:cNvPr>
          <p:cNvSpPr>
            <a:spLocks noGrp="1"/>
          </p:cNvSpPr>
          <p:nvPr>
            <p:ph type="sldNum" sz="quarter" idx="12"/>
          </p:nvPr>
        </p:nvSpPr>
        <p:spPr/>
        <p:txBody>
          <a:bodyPr/>
          <a:lstStyle/>
          <a:p>
            <a:fld id="{B3F0CCF6-7F1D-1243-94FE-BC32E4D380E0}" type="slidenum">
              <a:rPr lang="en-US" smtClean="0"/>
              <a:t>‹#›</a:t>
            </a:fld>
            <a:endParaRPr lang="en-US"/>
          </a:p>
        </p:txBody>
      </p:sp>
      <p:sp>
        <p:nvSpPr>
          <p:cNvPr id="6" name="Media Placeholder 5">
            <a:extLst>
              <a:ext uri="{FF2B5EF4-FFF2-40B4-BE49-F238E27FC236}">
                <a16:creationId xmlns:a16="http://schemas.microsoft.com/office/drawing/2014/main" id="{87C06896-3A17-3D8B-AE77-DFA4C31BD22F}"/>
              </a:ext>
            </a:extLst>
          </p:cNvPr>
          <p:cNvSpPr>
            <a:spLocks noGrp="1"/>
          </p:cNvSpPr>
          <p:nvPr>
            <p:ph type="media" sz="quarter" idx="13" hasCustomPrompt="1"/>
          </p:nvPr>
        </p:nvSpPr>
        <p:spPr>
          <a:xfrm>
            <a:off x="266700" y="1016000"/>
            <a:ext cx="11444288" cy="4876800"/>
          </a:xfrm>
        </p:spPr>
        <p:txBody>
          <a:bodyPr/>
          <a:lstStyle/>
          <a:p>
            <a:r>
              <a:rPr lang="en-US"/>
              <a:t>Click to add video</a:t>
            </a:r>
          </a:p>
        </p:txBody>
      </p:sp>
    </p:spTree>
    <p:extLst>
      <p:ext uri="{BB962C8B-B14F-4D97-AF65-F5344CB8AC3E}">
        <p14:creationId xmlns:p14="http://schemas.microsoft.com/office/powerpoint/2010/main" val="289589638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Timeline slide_1">
    <p:bg>
      <p:bgPr>
        <a:blipFill dpi="0" rotWithShape="1">
          <a:blip r:embed="rId2" cstate="print">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013B94-9456-189F-2AF0-8478DF210AA8}"/>
              </a:ext>
            </a:extLst>
          </p:cNvPr>
          <p:cNvSpPr>
            <a:spLocks noGrp="1"/>
          </p:cNvSpPr>
          <p:nvPr>
            <p:ph type="title" hasCustomPrompt="1"/>
          </p:nvPr>
        </p:nvSpPr>
        <p:spPr>
          <a:xfrm>
            <a:off x="800100" y="191676"/>
            <a:ext cx="10515600" cy="581300"/>
          </a:xfrm>
        </p:spPr>
        <p:txBody>
          <a:bodyPr/>
          <a:lstStyle/>
          <a:p>
            <a:r>
              <a:rPr lang="en-US"/>
              <a:t>Click to edit title (32pt)</a:t>
            </a:r>
          </a:p>
        </p:txBody>
      </p:sp>
      <p:sp>
        <p:nvSpPr>
          <p:cNvPr id="5" name="Slide Number Placeholder 4">
            <a:extLst>
              <a:ext uri="{FF2B5EF4-FFF2-40B4-BE49-F238E27FC236}">
                <a16:creationId xmlns:a16="http://schemas.microsoft.com/office/drawing/2014/main" id="{FC00D2C9-46DA-5495-EA64-D5FD83AF0B3B}"/>
              </a:ext>
            </a:extLst>
          </p:cNvPr>
          <p:cNvSpPr>
            <a:spLocks noGrp="1"/>
          </p:cNvSpPr>
          <p:nvPr>
            <p:ph type="sldNum" sz="quarter" idx="12"/>
          </p:nvPr>
        </p:nvSpPr>
        <p:spPr/>
        <p:txBody>
          <a:bodyPr/>
          <a:lstStyle/>
          <a:p>
            <a:fld id="{B3F0CCF6-7F1D-1243-94FE-BC32E4D380E0}" type="slidenum">
              <a:rPr lang="en-US" smtClean="0"/>
              <a:t>‹#›</a:t>
            </a:fld>
            <a:endParaRPr lang="en-US"/>
          </a:p>
        </p:txBody>
      </p:sp>
      <p:grpSp>
        <p:nvGrpSpPr>
          <p:cNvPr id="24" name="Group 23">
            <a:extLst>
              <a:ext uri="{FF2B5EF4-FFF2-40B4-BE49-F238E27FC236}">
                <a16:creationId xmlns:a16="http://schemas.microsoft.com/office/drawing/2014/main" id="{8FD3D5AD-D6D2-156B-9E27-DF1743367EEC}"/>
              </a:ext>
            </a:extLst>
          </p:cNvPr>
          <p:cNvGrpSpPr/>
          <p:nvPr userDrawn="1"/>
        </p:nvGrpSpPr>
        <p:grpSpPr>
          <a:xfrm>
            <a:off x="7761685" y="2962179"/>
            <a:ext cx="4597955" cy="382779"/>
            <a:chOff x="7761685" y="2962179"/>
            <a:chExt cx="4597955" cy="382779"/>
          </a:xfrm>
        </p:grpSpPr>
        <p:cxnSp>
          <p:nvCxnSpPr>
            <p:cNvPr id="4" name="Straight Connector 3">
              <a:extLst>
                <a:ext uri="{FF2B5EF4-FFF2-40B4-BE49-F238E27FC236}">
                  <a16:creationId xmlns:a16="http://schemas.microsoft.com/office/drawing/2014/main" id="{338B4107-3C12-CE1C-90DD-C8C7252FD2E9}"/>
                </a:ext>
              </a:extLst>
            </p:cNvPr>
            <p:cNvCxnSpPr>
              <a:cxnSpLocks/>
            </p:cNvCxnSpPr>
            <p:nvPr userDrawn="1"/>
          </p:nvCxnSpPr>
          <p:spPr>
            <a:xfrm>
              <a:off x="7985760" y="3153569"/>
              <a:ext cx="4373880" cy="0"/>
            </a:xfrm>
            <a:prstGeom prst="line">
              <a:avLst/>
            </a:prstGeom>
            <a:ln w="25400"/>
          </p:spPr>
          <p:style>
            <a:lnRef idx="2">
              <a:schemeClr val="accent1"/>
            </a:lnRef>
            <a:fillRef idx="0">
              <a:schemeClr val="accent1"/>
            </a:fillRef>
            <a:effectRef idx="1">
              <a:schemeClr val="accent1"/>
            </a:effectRef>
            <a:fontRef idx="minor">
              <a:schemeClr val="tx1"/>
            </a:fontRef>
          </p:style>
        </p:cxnSp>
        <p:sp>
          <p:nvSpPr>
            <p:cNvPr id="7" name="Oval 6">
              <a:extLst>
                <a:ext uri="{FF2B5EF4-FFF2-40B4-BE49-F238E27FC236}">
                  <a16:creationId xmlns:a16="http://schemas.microsoft.com/office/drawing/2014/main" id="{5BE7852F-88D3-A872-E460-2AC39312ACE7}"/>
                </a:ext>
              </a:extLst>
            </p:cNvPr>
            <p:cNvSpPr/>
            <p:nvPr userDrawn="1"/>
          </p:nvSpPr>
          <p:spPr>
            <a:xfrm>
              <a:off x="7761685" y="2962179"/>
              <a:ext cx="382779" cy="382779"/>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Text Placeholder 11">
            <a:extLst>
              <a:ext uri="{FF2B5EF4-FFF2-40B4-BE49-F238E27FC236}">
                <a16:creationId xmlns:a16="http://schemas.microsoft.com/office/drawing/2014/main" id="{CF586035-0C8D-B4FE-ECC0-1743E66EC7F0}"/>
              </a:ext>
            </a:extLst>
          </p:cNvPr>
          <p:cNvSpPr>
            <a:spLocks noGrp="1"/>
          </p:cNvSpPr>
          <p:nvPr>
            <p:ph type="body" sz="quarter" idx="13" hasCustomPrompt="1"/>
          </p:nvPr>
        </p:nvSpPr>
        <p:spPr>
          <a:xfrm>
            <a:off x="7764780" y="4241060"/>
            <a:ext cx="4010328" cy="1484486"/>
          </a:xfrm>
        </p:spPr>
        <p:txBody>
          <a:bodyPr/>
          <a:lstStyle>
            <a:lvl1pPr marL="0" indent="0">
              <a:buNone/>
              <a:defRPr sz="1800" b="0"/>
            </a:lvl1pPr>
            <a:lvl2pPr marL="457200" indent="0">
              <a:buNone/>
              <a:defRPr/>
            </a:lvl2pPr>
          </a:lstStyle>
          <a:p>
            <a:pPr lvl="0"/>
            <a:r>
              <a:rPr lang="en-US"/>
              <a:t>Edit date 1 information</a:t>
            </a:r>
          </a:p>
        </p:txBody>
      </p:sp>
      <p:sp>
        <p:nvSpPr>
          <p:cNvPr id="14" name="Text Placeholder 13">
            <a:extLst>
              <a:ext uri="{FF2B5EF4-FFF2-40B4-BE49-F238E27FC236}">
                <a16:creationId xmlns:a16="http://schemas.microsoft.com/office/drawing/2014/main" id="{EE3C72F4-7AC3-8820-AE3B-0BD2D2B76016}"/>
              </a:ext>
            </a:extLst>
          </p:cNvPr>
          <p:cNvSpPr>
            <a:spLocks noGrp="1"/>
          </p:cNvSpPr>
          <p:nvPr>
            <p:ph type="body" sz="quarter" idx="14" hasCustomPrompt="1"/>
          </p:nvPr>
        </p:nvSpPr>
        <p:spPr>
          <a:xfrm>
            <a:off x="7764781" y="3704431"/>
            <a:ext cx="2715610" cy="520700"/>
          </a:xfrm>
        </p:spPr>
        <p:txBody>
          <a:bodyPr/>
          <a:lstStyle>
            <a:lvl1pPr marL="0" indent="0">
              <a:buNone/>
              <a:defRPr/>
            </a:lvl1pPr>
          </a:lstStyle>
          <a:p>
            <a:pPr lvl="0"/>
            <a:r>
              <a:rPr lang="en-US"/>
              <a:t>Edit date 1 title</a:t>
            </a:r>
          </a:p>
        </p:txBody>
      </p:sp>
      <p:sp>
        <p:nvSpPr>
          <p:cNvPr id="23" name="Text Placeholder 22">
            <a:extLst>
              <a:ext uri="{FF2B5EF4-FFF2-40B4-BE49-F238E27FC236}">
                <a16:creationId xmlns:a16="http://schemas.microsoft.com/office/drawing/2014/main" id="{4E362274-6BF9-FFAE-0625-EB1ECDD9B651}"/>
              </a:ext>
            </a:extLst>
          </p:cNvPr>
          <p:cNvSpPr>
            <a:spLocks noGrp="1"/>
          </p:cNvSpPr>
          <p:nvPr>
            <p:ph type="body" sz="quarter" idx="15" hasCustomPrompt="1"/>
          </p:nvPr>
        </p:nvSpPr>
        <p:spPr>
          <a:xfrm>
            <a:off x="416892" y="1450974"/>
            <a:ext cx="6157912" cy="4506913"/>
          </a:xfrm>
        </p:spPr>
        <p:txBody>
          <a:bodyPr/>
          <a:lstStyle>
            <a:lvl1pPr marL="0" indent="0">
              <a:buNone/>
              <a:defRPr>
                <a:solidFill>
                  <a:schemeClr val="tx1"/>
                </a:solidFill>
              </a:defRPr>
            </a:lvl1pPr>
            <a:lvl2pPr marL="457200" indent="0">
              <a:buNone/>
              <a:defRPr/>
            </a:lvl2pPr>
          </a:lstStyle>
          <a:p>
            <a:pPr lvl="0"/>
            <a:r>
              <a:rPr lang="en-US"/>
              <a:t>Click to edit text box</a:t>
            </a:r>
          </a:p>
          <a:p>
            <a:pPr lvl="1"/>
            <a:r>
              <a:rPr lang="en-US"/>
              <a:t>Second level</a:t>
            </a:r>
          </a:p>
          <a:p>
            <a:pPr lvl="2"/>
            <a:endParaRPr lang="en-US"/>
          </a:p>
        </p:txBody>
      </p:sp>
    </p:spTree>
    <p:extLst>
      <p:ext uri="{BB962C8B-B14F-4D97-AF65-F5344CB8AC3E}">
        <p14:creationId xmlns:p14="http://schemas.microsoft.com/office/powerpoint/2010/main" val="385443259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Timeline slide_2">
    <p:bg>
      <p:bgPr>
        <a:blipFill dpi="0" rotWithShape="1">
          <a:blip r:embed="rId2" cstate="print">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013B94-9456-189F-2AF0-8478DF210AA8}"/>
              </a:ext>
            </a:extLst>
          </p:cNvPr>
          <p:cNvSpPr>
            <a:spLocks noGrp="1"/>
          </p:cNvSpPr>
          <p:nvPr>
            <p:ph type="title" hasCustomPrompt="1"/>
          </p:nvPr>
        </p:nvSpPr>
        <p:spPr>
          <a:xfrm>
            <a:off x="800100" y="191676"/>
            <a:ext cx="10515600" cy="581300"/>
          </a:xfrm>
        </p:spPr>
        <p:txBody>
          <a:bodyPr/>
          <a:lstStyle/>
          <a:p>
            <a:r>
              <a:rPr lang="en-US"/>
              <a:t>Click to edit title (32pt)</a:t>
            </a:r>
          </a:p>
        </p:txBody>
      </p:sp>
      <p:sp>
        <p:nvSpPr>
          <p:cNvPr id="5" name="Slide Number Placeholder 4">
            <a:extLst>
              <a:ext uri="{FF2B5EF4-FFF2-40B4-BE49-F238E27FC236}">
                <a16:creationId xmlns:a16="http://schemas.microsoft.com/office/drawing/2014/main" id="{FC00D2C9-46DA-5495-EA64-D5FD83AF0B3B}"/>
              </a:ext>
            </a:extLst>
          </p:cNvPr>
          <p:cNvSpPr>
            <a:spLocks noGrp="1"/>
          </p:cNvSpPr>
          <p:nvPr>
            <p:ph type="sldNum" sz="quarter" idx="12"/>
          </p:nvPr>
        </p:nvSpPr>
        <p:spPr/>
        <p:txBody>
          <a:bodyPr/>
          <a:lstStyle/>
          <a:p>
            <a:fld id="{B3F0CCF6-7F1D-1243-94FE-BC32E4D380E0}" type="slidenum">
              <a:rPr lang="en-US" smtClean="0"/>
              <a:t>‹#›</a:t>
            </a:fld>
            <a:endParaRPr lang="en-US"/>
          </a:p>
        </p:txBody>
      </p:sp>
      <p:grpSp>
        <p:nvGrpSpPr>
          <p:cNvPr id="3" name="Group 2">
            <a:extLst>
              <a:ext uri="{FF2B5EF4-FFF2-40B4-BE49-F238E27FC236}">
                <a16:creationId xmlns:a16="http://schemas.microsoft.com/office/drawing/2014/main" id="{5427D51E-5F46-B9F8-1C74-4EE302C0F192}"/>
              </a:ext>
            </a:extLst>
          </p:cNvPr>
          <p:cNvGrpSpPr/>
          <p:nvPr userDrawn="1"/>
        </p:nvGrpSpPr>
        <p:grpSpPr>
          <a:xfrm>
            <a:off x="0" y="2962179"/>
            <a:ext cx="12192000" cy="383244"/>
            <a:chOff x="0" y="2962179"/>
            <a:chExt cx="12192000" cy="383244"/>
          </a:xfrm>
        </p:grpSpPr>
        <p:cxnSp>
          <p:nvCxnSpPr>
            <p:cNvPr id="4" name="Straight Connector 3">
              <a:extLst>
                <a:ext uri="{FF2B5EF4-FFF2-40B4-BE49-F238E27FC236}">
                  <a16:creationId xmlns:a16="http://schemas.microsoft.com/office/drawing/2014/main" id="{338B4107-3C12-CE1C-90DD-C8C7252FD2E9}"/>
                </a:ext>
              </a:extLst>
            </p:cNvPr>
            <p:cNvCxnSpPr/>
            <p:nvPr userDrawn="1"/>
          </p:nvCxnSpPr>
          <p:spPr>
            <a:xfrm>
              <a:off x="0" y="3153569"/>
              <a:ext cx="12192000" cy="0"/>
            </a:xfrm>
            <a:prstGeom prst="line">
              <a:avLst/>
            </a:prstGeom>
            <a:ln w="25400"/>
          </p:spPr>
          <p:style>
            <a:lnRef idx="2">
              <a:schemeClr val="accent1"/>
            </a:lnRef>
            <a:fillRef idx="0">
              <a:schemeClr val="accent1"/>
            </a:fillRef>
            <a:effectRef idx="1">
              <a:schemeClr val="accent1"/>
            </a:effectRef>
            <a:fontRef idx="minor">
              <a:schemeClr val="tx1"/>
            </a:fontRef>
          </p:style>
        </p:cxnSp>
        <p:sp>
          <p:nvSpPr>
            <p:cNvPr id="7" name="Oval 6">
              <a:extLst>
                <a:ext uri="{FF2B5EF4-FFF2-40B4-BE49-F238E27FC236}">
                  <a16:creationId xmlns:a16="http://schemas.microsoft.com/office/drawing/2014/main" id="{5BE7852F-88D3-A872-E460-2AC39312ACE7}"/>
                </a:ext>
              </a:extLst>
            </p:cNvPr>
            <p:cNvSpPr/>
            <p:nvPr userDrawn="1"/>
          </p:nvSpPr>
          <p:spPr>
            <a:xfrm>
              <a:off x="1178005" y="2962179"/>
              <a:ext cx="382779" cy="382779"/>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25823B87-F899-E615-6598-5F36FDE5BCF0}"/>
                </a:ext>
              </a:extLst>
            </p:cNvPr>
            <p:cNvSpPr/>
            <p:nvPr userDrawn="1"/>
          </p:nvSpPr>
          <p:spPr>
            <a:xfrm>
              <a:off x="4244398" y="2962179"/>
              <a:ext cx="382779" cy="382779"/>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18BEE344-6962-FE50-D199-4CD410745803}"/>
                </a:ext>
              </a:extLst>
            </p:cNvPr>
            <p:cNvSpPr/>
            <p:nvPr userDrawn="1"/>
          </p:nvSpPr>
          <p:spPr>
            <a:xfrm>
              <a:off x="7310791" y="2962644"/>
              <a:ext cx="382779" cy="382779"/>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FBFEC090-CDB3-3876-5A02-C861294EEC16}"/>
                </a:ext>
              </a:extLst>
            </p:cNvPr>
            <p:cNvSpPr/>
            <p:nvPr userDrawn="1"/>
          </p:nvSpPr>
          <p:spPr>
            <a:xfrm>
              <a:off x="10377184" y="2962644"/>
              <a:ext cx="382779" cy="382779"/>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Text Placeholder 11">
            <a:extLst>
              <a:ext uri="{FF2B5EF4-FFF2-40B4-BE49-F238E27FC236}">
                <a16:creationId xmlns:a16="http://schemas.microsoft.com/office/drawing/2014/main" id="{CF586035-0C8D-B4FE-ECC0-1743E66EC7F0}"/>
              </a:ext>
            </a:extLst>
          </p:cNvPr>
          <p:cNvSpPr>
            <a:spLocks noGrp="1"/>
          </p:cNvSpPr>
          <p:nvPr>
            <p:ph type="body" sz="quarter" idx="13" hasCustomPrompt="1"/>
          </p:nvPr>
        </p:nvSpPr>
        <p:spPr>
          <a:xfrm>
            <a:off x="800101" y="2049517"/>
            <a:ext cx="2715610" cy="719351"/>
          </a:xfrm>
        </p:spPr>
        <p:txBody>
          <a:bodyPr/>
          <a:lstStyle>
            <a:lvl1pPr marL="0" indent="0">
              <a:buNone/>
              <a:defRPr sz="1800" b="0"/>
            </a:lvl1pPr>
            <a:lvl2pPr marL="457200" indent="0">
              <a:buNone/>
              <a:defRPr/>
            </a:lvl2pPr>
          </a:lstStyle>
          <a:p>
            <a:pPr lvl="0"/>
            <a:r>
              <a:rPr lang="en-US"/>
              <a:t>Edit date 1 information</a:t>
            </a:r>
          </a:p>
        </p:txBody>
      </p:sp>
      <p:sp>
        <p:nvSpPr>
          <p:cNvPr id="14" name="Text Placeholder 13">
            <a:extLst>
              <a:ext uri="{FF2B5EF4-FFF2-40B4-BE49-F238E27FC236}">
                <a16:creationId xmlns:a16="http://schemas.microsoft.com/office/drawing/2014/main" id="{EE3C72F4-7AC3-8820-AE3B-0BD2D2B76016}"/>
              </a:ext>
            </a:extLst>
          </p:cNvPr>
          <p:cNvSpPr>
            <a:spLocks noGrp="1"/>
          </p:cNvSpPr>
          <p:nvPr>
            <p:ph type="body" sz="quarter" idx="14" hasCustomPrompt="1"/>
          </p:nvPr>
        </p:nvSpPr>
        <p:spPr>
          <a:xfrm>
            <a:off x="800101" y="1512888"/>
            <a:ext cx="2715610" cy="520700"/>
          </a:xfrm>
        </p:spPr>
        <p:txBody>
          <a:bodyPr/>
          <a:lstStyle>
            <a:lvl1pPr marL="0" indent="0">
              <a:buNone/>
              <a:defRPr/>
            </a:lvl1pPr>
          </a:lstStyle>
          <a:p>
            <a:pPr lvl="0"/>
            <a:r>
              <a:rPr lang="en-US"/>
              <a:t>Edit date 1 title</a:t>
            </a:r>
          </a:p>
        </p:txBody>
      </p:sp>
      <p:sp>
        <p:nvSpPr>
          <p:cNvPr id="15" name="Text Placeholder 11">
            <a:extLst>
              <a:ext uri="{FF2B5EF4-FFF2-40B4-BE49-F238E27FC236}">
                <a16:creationId xmlns:a16="http://schemas.microsoft.com/office/drawing/2014/main" id="{72F3F650-24BE-42A9-965C-BAB0288B744E}"/>
              </a:ext>
            </a:extLst>
          </p:cNvPr>
          <p:cNvSpPr>
            <a:spLocks noGrp="1"/>
          </p:cNvSpPr>
          <p:nvPr>
            <p:ph type="body" sz="quarter" idx="15" hasCustomPrompt="1"/>
          </p:nvPr>
        </p:nvSpPr>
        <p:spPr>
          <a:xfrm>
            <a:off x="4244399" y="4126970"/>
            <a:ext cx="2802788" cy="719351"/>
          </a:xfrm>
        </p:spPr>
        <p:txBody>
          <a:bodyPr/>
          <a:lstStyle>
            <a:lvl1pPr marL="0" indent="0">
              <a:buNone/>
              <a:defRPr sz="1800" b="0"/>
            </a:lvl1pPr>
            <a:lvl2pPr marL="457200" indent="0">
              <a:buNone/>
              <a:defRPr/>
            </a:lvl2pPr>
          </a:lstStyle>
          <a:p>
            <a:pPr lvl="0"/>
            <a:r>
              <a:rPr lang="en-US"/>
              <a:t>Edit date 2 information</a:t>
            </a:r>
          </a:p>
        </p:txBody>
      </p:sp>
      <p:sp>
        <p:nvSpPr>
          <p:cNvPr id="16" name="Text Placeholder 13">
            <a:extLst>
              <a:ext uri="{FF2B5EF4-FFF2-40B4-BE49-F238E27FC236}">
                <a16:creationId xmlns:a16="http://schemas.microsoft.com/office/drawing/2014/main" id="{A2ECB8CE-A5FB-514D-86C9-096F15C9465F}"/>
              </a:ext>
            </a:extLst>
          </p:cNvPr>
          <p:cNvSpPr>
            <a:spLocks noGrp="1"/>
          </p:cNvSpPr>
          <p:nvPr>
            <p:ph type="body" sz="quarter" idx="16" hasCustomPrompt="1"/>
          </p:nvPr>
        </p:nvSpPr>
        <p:spPr>
          <a:xfrm>
            <a:off x="4244398" y="3590341"/>
            <a:ext cx="2802789" cy="520700"/>
          </a:xfrm>
        </p:spPr>
        <p:txBody>
          <a:bodyPr/>
          <a:lstStyle>
            <a:lvl1pPr marL="0" indent="0">
              <a:buNone/>
              <a:defRPr/>
            </a:lvl1pPr>
          </a:lstStyle>
          <a:p>
            <a:pPr lvl="0"/>
            <a:r>
              <a:rPr lang="en-US"/>
              <a:t>Edit date 2 title</a:t>
            </a:r>
          </a:p>
        </p:txBody>
      </p:sp>
      <p:sp>
        <p:nvSpPr>
          <p:cNvPr id="17" name="Text Placeholder 11">
            <a:extLst>
              <a:ext uri="{FF2B5EF4-FFF2-40B4-BE49-F238E27FC236}">
                <a16:creationId xmlns:a16="http://schemas.microsoft.com/office/drawing/2014/main" id="{5DAD9CF1-81B2-DAD0-4692-E22160C86D81}"/>
              </a:ext>
            </a:extLst>
          </p:cNvPr>
          <p:cNvSpPr>
            <a:spLocks noGrp="1"/>
          </p:cNvSpPr>
          <p:nvPr>
            <p:ph type="body" sz="quarter" idx="17" hasCustomPrompt="1"/>
          </p:nvPr>
        </p:nvSpPr>
        <p:spPr>
          <a:xfrm>
            <a:off x="7310791" y="2055357"/>
            <a:ext cx="2526891" cy="719351"/>
          </a:xfrm>
        </p:spPr>
        <p:txBody>
          <a:bodyPr/>
          <a:lstStyle>
            <a:lvl1pPr marL="0" indent="0">
              <a:buNone/>
              <a:defRPr sz="1800" b="0"/>
            </a:lvl1pPr>
            <a:lvl2pPr marL="457200" indent="0">
              <a:buNone/>
              <a:defRPr/>
            </a:lvl2pPr>
          </a:lstStyle>
          <a:p>
            <a:pPr lvl="0"/>
            <a:r>
              <a:rPr lang="en-US"/>
              <a:t>Edit date 3 information</a:t>
            </a:r>
          </a:p>
        </p:txBody>
      </p:sp>
      <p:sp>
        <p:nvSpPr>
          <p:cNvPr id="18" name="Text Placeholder 13">
            <a:extLst>
              <a:ext uri="{FF2B5EF4-FFF2-40B4-BE49-F238E27FC236}">
                <a16:creationId xmlns:a16="http://schemas.microsoft.com/office/drawing/2014/main" id="{94B91487-3E90-E8E5-509D-E730B67AEFA3}"/>
              </a:ext>
            </a:extLst>
          </p:cNvPr>
          <p:cNvSpPr>
            <a:spLocks noGrp="1"/>
          </p:cNvSpPr>
          <p:nvPr>
            <p:ph type="body" sz="quarter" idx="18" hasCustomPrompt="1"/>
          </p:nvPr>
        </p:nvSpPr>
        <p:spPr>
          <a:xfrm>
            <a:off x="7310791" y="1518728"/>
            <a:ext cx="2526891" cy="520700"/>
          </a:xfrm>
        </p:spPr>
        <p:txBody>
          <a:bodyPr/>
          <a:lstStyle>
            <a:lvl1pPr marL="0" indent="0">
              <a:buNone/>
              <a:defRPr/>
            </a:lvl1pPr>
          </a:lstStyle>
          <a:p>
            <a:pPr lvl="0"/>
            <a:r>
              <a:rPr lang="en-US"/>
              <a:t>Edit date 3 title</a:t>
            </a:r>
          </a:p>
        </p:txBody>
      </p:sp>
      <p:sp>
        <p:nvSpPr>
          <p:cNvPr id="19" name="Text Placeholder 11">
            <a:extLst>
              <a:ext uri="{FF2B5EF4-FFF2-40B4-BE49-F238E27FC236}">
                <a16:creationId xmlns:a16="http://schemas.microsoft.com/office/drawing/2014/main" id="{36A130FD-3C3E-3A36-4C09-88B8A4536B59}"/>
              </a:ext>
            </a:extLst>
          </p:cNvPr>
          <p:cNvSpPr>
            <a:spLocks noGrp="1"/>
          </p:cNvSpPr>
          <p:nvPr>
            <p:ph type="body" sz="quarter" idx="19" hasCustomPrompt="1"/>
          </p:nvPr>
        </p:nvSpPr>
        <p:spPr>
          <a:xfrm>
            <a:off x="9593263" y="4085649"/>
            <a:ext cx="2357000" cy="719351"/>
          </a:xfrm>
        </p:spPr>
        <p:txBody>
          <a:bodyPr/>
          <a:lstStyle>
            <a:lvl1pPr marL="0" indent="0">
              <a:buNone/>
              <a:defRPr sz="1800" b="0"/>
            </a:lvl1pPr>
            <a:lvl2pPr marL="457200" indent="0">
              <a:buNone/>
              <a:defRPr/>
            </a:lvl2pPr>
          </a:lstStyle>
          <a:p>
            <a:pPr lvl="0"/>
            <a:r>
              <a:rPr lang="en-US"/>
              <a:t>Edit date 4 information</a:t>
            </a:r>
          </a:p>
        </p:txBody>
      </p:sp>
      <p:sp>
        <p:nvSpPr>
          <p:cNvPr id="20" name="Text Placeholder 13">
            <a:extLst>
              <a:ext uri="{FF2B5EF4-FFF2-40B4-BE49-F238E27FC236}">
                <a16:creationId xmlns:a16="http://schemas.microsoft.com/office/drawing/2014/main" id="{41B7D740-CFEA-4110-EF60-6FAEBBC9A99C}"/>
              </a:ext>
            </a:extLst>
          </p:cNvPr>
          <p:cNvSpPr>
            <a:spLocks noGrp="1"/>
          </p:cNvSpPr>
          <p:nvPr>
            <p:ph type="body" sz="quarter" idx="20" hasCustomPrompt="1"/>
          </p:nvPr>
        </p:nvSpPr>
        <p:spPr>
          <a:xfrm>
            <a:off x="9593263" y="3549020"/>
            <a:ext cx="2357000" cy="520700"/>
          </a:xfrm>
        </p:spPr>
        <p:txBody>
          <a:bodyPr/>
          <a:lstStyle>
            <a:lvl1pPr marL="0" indent="0">
              <a:buNone/>
              <a:defRPr/>
            </a:lvl1pPr>
          </a:lstStyle>
          <a:p>
            <a:pPr lvl="0"/>
            <a:r>
              <a:rPr lang="en-US"/>
              <a:t>Edit date 4 title</a:t>
            </a:r>
          </a:p>
        </p:txBody>
      </p:sp>
    </p:spTree>
    <p:extLst>
      <p:ext uri="{BB962C8B-B14F-4D97-AF65-F5344CB8AC3E}">
        <p14:creationId xmlns:p14="http://schemas.microsoft.com/office/powerpoint/2010/main" val="3690720510"/>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1_Timeline slide_2">
    <p:bg>
      <p:bgPr>
        <a:blipFill dpi="0" rotWithShape="1">
          <a:blip r:embed="rId2" cstate="print">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013B94-9456-189F-2AF0-8478DF210AA8}"/>
              </a:ext>
            </a:extLst>
          </p:cNvPr>
          <p:cNvSpPr>
            <a:spLocks noGrp="1"/>
          </p:cNvSpPr>
          <p:nvPr>
            <p:ph type="title" hasCustomPrompt="1"/>
          </p:nvPr>
        </p:nvSpPr>
        <p:spPr>
          <a:xfrm>
            <a:off x="800100" y="191676"/>
            <a:ext cx="10515600" cy="581300"/>
          </a:xfrm>
        </p:spPr>
        <p:txBody>
          <a:bodyPr/>
          <a:lstStyle/>
          <a:p>
            <a:r>
              <a:rPr lang="en-US"/>
              <a:t>Click to edit title (32pt)</a:t>
            </a:r>
          </a:p>
        </p:txBody>
      </p:sp>
      <p:sp>
        <p:nvSpPr>
          <p:cNvPr id="5" name="Slide Number Placeholder 4">
            <a:extLst>
              <a:ext uri="{FF2B5EF4-FFF2-40B4-BE49-F238E27FC236}">
                <a16:creationId xmlns:a16="http://schemas.microsoft.com/office/drawing/2014/main" id="{FC00D2C9-46DA-5495-EA64-D5FD83AF0B3B}"/>
              </a:ext>
            </a:extLst>
          </p:cNvPr>
          <p:cNvSpPr>
            <a:spLocks noGrp="1"/>
          </p:cNvSpPr>
          <p:nvPr>
            <p:ph type="sldNum" sz="quarter" idx="12"/>
          </p:nvPr>
        </p:nvSpPr>
        <p:spPr/>
        <p:txBody>
          <a:bodyPr/>
          <a:lstStyle/>
          <a:p>
            <a:fld id="{B3F0CCF6-7F1D-1243-94FE-BC32E4D380E0}" type="slidenum">
              <a:rPr lang="en-US" smtClean="0"/>
              <a:t>‹#›</a:t>
            </a:fld>
            <a:endParaRPr lang="en-US"/>
          </a:p>
        </p:txBody>
      </p:sp>
      <p:grpSp>
        <p:nvGrpSpPr>
          <p:cNvPr id="24" name="Group 23">
            <a:extLst>
              <a:ext uri="{FF2B5EF4-FFF2-40B4-BE49-F238E27FC236}">
                <a16:creationId xmlns:a16="http://schemas.microsoft.com/office/drawing/2014/main" id="{26A2093C-9790-D73F-7A54-B12C06380A54}"/>
              </a:ext>
            </a:extLst>
          </p:cNvPr>
          <p:cNvGrpSpPr/>
          <p:nvPr userDrawn="1"/>
        </p:nvGrpSpPr>
        <p:grpSpPr>
          <a:xfrm>
            <a:off x="0" y="2962179"/>
            <a:ext cx="1987504" cy="382779"/>
            <a:chOff x="0" y="2962179"/>
            <a:chExt cx="1987504" cy="382779"/>
          </a:xfrm>
        </p:grpSpPr>
        <p:cxnSp>
          <p:nvCxnSpPr>
            <p:cNvPr id="4" name="Straight Connector 3">
              <a:extLst>
                <a:ext uri="{FF2B5EF4-FFF2-40B4-BE49-F238E27FC236}">
                  <a16:creationId xmlns:a16="http://schemas.microsoft.com/office/drawing/2014/main" id="{338B4107-3C12-CE1C-90DD-C8C7252FD2E9}"/>
                </a:ext>
              </a:extLst>
            </p:cNvPr>
            <p:cNvCxnSpPr>
              <a:cxnSpLocks/>
            </p:cNvCxnSpPr>
            <p:nvPr userDrawn="1"/>
          </p:nvCxnSpPr>
          <p:spPr>
            <a:xfrm>
              <a:off x="0" y="3153569"/>
              <a:ext cx="1813560" cy="0"/>
            </a:xfrm>
            <a:prstGeom prst="line">
              <a:avLst/>
            </a:prstGeom>
            <a:ln w="25400"/>
          </p:spPr>
          <p:style>
            <a:lnRef idx="2">
              <a:schemeClr val="accent1"/>
            </a:lnRef>
            <a:fillRef idx="0">
              <a:schemeClr val="accent1"/>
            </a:fillRef>
            <a:effectRef idx="1">
              <a:schemeClr val="accent1"/>
            </a:effectRef>
            <a:fontRef idx="minor">
              <a:schemeClr val="tx1"/>
            </a:fontRef>
          </p:style>
        </p:cxnSp>
        <p:sp>
          <p:nvSpPr>
            <p:cNvPr id="7" name="Oval 6">
              <a:extLst>
                <a:ext uri="{FF2B5EF4-FFF2-40B4-BE49-F238E27FC236}">
                  <a16:creationId xmlns:a16="http://schemas.microsoft.com/office/drawing/2014/main" id="{5BE7852F-88D3-A872-E460-2AC39312ACE7}"/>
                </a:ext>
              </a:extLst>
            </p:cNvPr>
            <p:cNvSpPr/>
            <p:nvPr userDrawn="1"/>
          </p:nvSpPr>
          <p:spPr>
            <a:xfrm>
              <a:off x="1604725" y="2962179"/>
              <a:ext cx="382779" cy="382779"/>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Text Placeholder 11">
            <a:extLst>
              <a:ext uri="{FF2B5EF4-FFF2-40B4-BE49-F238E27FC236}">
                <a16:creationId xmlns:a16="http://schemas.microsoft.com/office/drawing/2014/main" id="{CF586035-0C8D-B4FE-ECC0-1743E66EC7F0}"/>
              </a:ext>
            </a:extLst>
          </p:cNvPr>
          <p:cNvSpPr>
            <a:spLocks noGrp="1"/>
          </p:cNvSpPr>
          <p:nvPr>
            <p:ph type="body" sz="quarter" idx="13" hasCustomPrompt="1"/>
          </p:nvPr>
        </p:nvSpPr>
        <p:spPr>
          <a:xfrm>
            <a:off x="891540" y="4241060"/>
            <a:ext cx="3787139" cy="719351"/>
          </a:xfrm>
        </p:spPr>
        <p:txBody>
          <a:bodyPr/>
          <a:lstStyle>
            <a:lvl1pPr marL="0" indent="0">
              <a:buNone/>
              <a:defRPr sz="1800" b="0"/>
            </a:lvl1pPr>
            <a:lvl2pPr marL="457200" indent="0">
              <a:buNone/>
              <a:defRPr/>
            </a:lvl2pPr>
          </a:lstStyle>
          <a:p>
            <a:pPr lvl="0"/>
            <a:r>
              <a:rPr lang="en-US"/>
              <a:t>Edit date 1 information</a:t>
            </a:r>
          </a:p>
        </p:txBody>
      </p:sp>
      <p:sp>
        <p:nvSpPr>
          <p:cNvPr id="14" name="Text Placeholder 13">
            <a:extLst>
              <a:ext uri="{FF2B5EF4-FFF2-40B4-BE49-F238E27FC236}">
                <a16:creationId xmlns:a16="http://schemas.microsoft.com/office/drawing/2014/main" id="{EE3C72F4-7AC3-8820-AE3B-0BD2D2B76016}"/>
              </a:ext>
            </a:extLst>
          </p:cNvPr>
          <p:cNvSpPr>
            <a:spLocks noGrp="1"/>
          </p:cNvSpPr>
          <p:nvPr>
            <p:ph type="body" sz="quarter" idx="14" hasCustomPrompt="1"/>
          </p:nvPr>
        </p:nvSpPr>
        <p:spPr>
          <a:xfrm>
            <a:off x="891541" y="3704431"/>
            <a:ext cx="2715610" cy="520700"/>
          </a:xfrm>
        </p:spPr>
        <p:txBody>
          <a:bodyPr/>
          <a:lstStyle>
            <a:lvl1pPr marL="0" indent="0">
              <a:buNone/>
              <a:defRPr/>
            </a:lvl1pPr>
          </a:lstStyle>
          <a:p>
            <a:pPr lvl="0"/>
            <a:r>
              <a:rPr lang="en-US"/>
              <a:t>Edit date 1 title</a:t>
            </a:r>
          </a:p>
        </p:txBody>
      </p:sp>
      <p:sp>
        <p:nvSpPr>
          <p:cNvPr id="23" name="Text Placeholder 22">
            <a:extLst>
              <a:ext uri="{FF2B5EF4-FFF2-40B4-BE49-F238E27FC236}">
                <a16:creationId xmlns:a16="http://schemas.microsoft.com/office/drawing/2014/main" id="{CD48D60C-FEA0-478F-CBCC-ADA9B5DBBE13}"/>
              </a:ext>
            </a:extLst>
          </p:cNvPr>
          <p:cNvSpPr>
            <a:spLocks noGrp="1"/>
          </p:cNvSpPr>
          <p:nvPr>
            <p:ph type="body" sz="quarter" idx="15" hasCustomPrompt="1"/>
          </p:nvPr>
        </p:nvSpPr>
        <p:spPr>
          <a:xfrm>
            <a:off x="5409996" y="1783081"/>
            <a:ext cx="6553404" cy="3550920"/>
          </a:xfrm>
        </p:spPr>
        <p:txBody>
          <a:bodyPr/>
          <a:lstStyle>
            <a:lvl1pPr marL="0" indent="0">
              <a:buNone/>
              <a:defRPr/>
            </a:lvl1pPr>
            <a:lvl2pPr marL="457200" indent="0">
              <a:buNone/>
              <a:defRPr/>
            </a:lvl2pPr>
          </a:lstStyle>
          <a:p>
            <a:pPr lvl="0"/>
            <a:r>
              <a:rPr lang="en-US"/>
              <a:t>Click to edit text box</a:t>
            </a:r>
          </a:p>
          <a:p>
            <a:pPr lvl="1"/>
            <a:r>
              <a:rPr lang="en-US"/>
              <a:t>Second level</a:t>
            </a:r>
          </a:p>
        </p:txBody>
      </p:sp>
    </p:spTree>
    <p:extLst>
      <p:ext uri="{BB962C8B-B14F-4D97-AF65-F5344CB8AC3E}">
        <p14:creationId xmlns:p14="http://schemas.microsoft.com/office/powerpoint/2010/main" val="2203677509"/>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Questions slide">
    <p:bg>
      <p:bgPr>
        <a:blipFill dpi="0" rotWithShape="1">
          <a:blip r:embed="rId2" cstate="print">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8DB463-FF1B-9499-74B7-0F590EEDAE13}"/>
              </a:ext>
            </a:extLst>
          </p:cNvPr>
          <p:cNvSpPr>
            <a:spLocks noGrp="1"/>
          </p:cNvSpPr>
          <p:nvPr>
            <p:ph type="title" hasCustomPrompt="1"/>
          </p:nvPr>
        </p:nvSpPr>
        <p:spPr>
          <a:xfrm>
            <a:off x="0" y="2230190"/>
            <a:ext cx="12192000" cy="1325563"/>
          </a:xfrm>
        </p:spPr>
        <p:txBody>
          <a:bodyPr/>
          <a:lstStyle>
            <a:lvl1pPr algn="ctr">
              <a:defRPr sz="7200" spc="50" baseline="0">
                <a:solidFill>
                  <a:schemeClr val="bg1"/>
                </a:solidFill>
              </a:defRPr>
            </a:lvl1pPr>
          </a:lstStyle>
          <a:p>
            <a:r>
              <a:rPr lang="en-US"/>
              <a:t>Questions?</a:t>
            </a:r>
          </a:p>
        </p:txBody>
      </p:sp>
      <p:sp>
        <p:nvSpPr>
          <p:cNvPr id="6" name="Slide Number Placeholder 5">
            <a:extLst>
              <a:ext uri="{FF2B5EF4-FFF2-40B4-BE49-F238E27FC236}">
                <a16:creationId xmlns:a16="http://schemas.microsoft.com/office/drawing/2014/main" id="{08152D46-AB9F-9340-05A5-4FC34B3915B3}"/>
              </a:ext>
            </a:extLst>
          </p:cNvPr>
          <p:cNvSpPr>
            <a:spLocks noGrp="1"/>
          </p:cNvSpPr>
          <p:nvPr>
            <p:ph type="sldNum" sz="quarter" idx="12"/>
          </p:nvPr>
        </p:nvSpPr>
        <p:spPr/>
        <p:txBody>
          <a:bodyPr/>
          <a:lstStyle/>
          <a:p>
            <a:fld id="{B3F0CCF6-7F1D-1243-94FE-BC32E4D380E0}" type="slidenum">
              <a:rPr lang="en-US" smtClean="0"/>
              <a:t>‹#›</a:t>
            </a:fld>
            <a:endParaRPr lang="en-US"/>
          </a:p>
        </p:txBody>
      </p:sp>
    </p:spTree>
    <p:extLst>
      <p:ext uri="{BB962C8B-B14F-4D97-AF65-F5344CB8AC3E}">
        <p14:creationId xmlns:p14="http://schemas.microsoft.com/office/powerpoint/2010/main" val="197646555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2.xml"/><Relationship Id="rId1" Type="http://schemas.openxmlformats.org/officeDocument/2006/relationships/slideLayout" Target="../slideLayouts/slideLayout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0.xml"/><Relationship Id="rId13" Type="http://schemas.openxmlformats.org/officeDocument/2006/relationships/theme" Target="../theme/theme3.xml"/><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slideLayout" Target="../slideLayouts/slideLayout14.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17.xml"/><Relationship Id="rId7" Type="http://schemas.openxmlformats.org/officeDocument/2006/relationships/theme" Target="../theme/theme4.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5" Type="http://schemas.openxmlformats.org/officeDocument/2006/relationships/slideLayout" Target="../slideLayouts/slideLayout19.xml"/><Relationship Id="rId4" Type="http://schemas.openxmlformats.org/officeDocument/2006/relationships/slideLayout" Target="../slideLayouts/slideLayout1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slideLayout" Target="../slideLayouts/slideLayout33.xml"/><Relationship Id="rId18" Type="http://schemas.openxmlformats.org/officeDocument/2006/relationships/slideLayout" Target="../slideLayouts/slideLayout38.xml"/><Relationship Id="rId3" Type="http://schemas.openxmlformats.org/officeDocument/2006/relationships/slideLayout" Target="../slideLayouts/slideLayout23.xml"/><Relationship Id="rId21" Type="http://schemas.openxmlformats.org/officeDocument/2006/relationships/slideLayout" Target="../slideLayouts/slideLayout41.xml"/><Relationship Id="rId7" Type="http://schemas.openxmlformats.org/officeDocument/2006/relationships/slideLayout" Target="../slideLayouts/slideLayout27.xml"/><Relationship Id="rId12" Type="http://schemas.openxmlformats.org/officeDocument/2006/relationships/slideLayout" Target="../slideLayouts/slideLayout32.xml"/><Relationship Id="rId17" Type="http://schemas.openxmlformats.org/officeDocument/2006/relationships/slideLayout" Target="../slideLayouts/slideLayout37.xml"/><Relationship Id="rId2" Type="http://schemas.openxmlformats.org/officeDocument/2006/relationships/slideLayout" Target="../slideLayouts/slideLayout22.xml"/><Relationship Id="rId16" Type="http://schemas.openxmlformats.org/officeDocument/2006/relationships/slideLayout" Target="../slideLayouts/slideLayout36.xml"/><Relationship Id="rId20" Type="http://schemas.openxmlformats.org/officeDocument/2006/relationships/slideLayout" Target="../slideLayouts/slideLayout40.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24" Type="http://schemas.openxmlformats.org/officeDocument/2006/relationships/image" Target="../media/image10.png"/><Relationship Id="rId5" Type="http://schemas.openxmlformats.org/officeDocument/2006/relationships/slideLayout" Target="../slideLayouts/slideLayout25.xml"/><Relationship Id="rId15" Type="http://schemas.openxmlformats.org/officeDocument/2006/relationships/slideLayout" Target="../slideLayouts/slideLayout35.xml"/><Relationship Id="rId23" Type="http://schemas.openxmlformats.org/officeDocument/2006/relationships/theme" Target="../theme/theme5.xml"/><Relationship Id="rId10" Type="http://schemas.openxmlformats.org/officeDocument/2006/relationships/slideLayout" Target="../slideLayouts/slideLayout30.xml"/><Relationship Id="rId19" Type="http://schemas.openxmlformats.org/officeDocument/2006/relationships/slideLayout" Target="../slideLayouts/slideLayout39.xml"/><Relationship Id="rId4" Type="http://schemas.openxmlformats.org/officeDocument/2006/relationships/slideLayout" Target="../slideLayouts/slideLayout24.xml"/><Relationship Id="rId9" Type="http://schemas.openxmlformats.org/officeDocument/2006/relationships/slideLayout" Target="../slideLayouts/slideLayout29.xml"/><Relationship Id="rId14" Type="http://schemas.openxmlformats.org/officeDocument/2006/relationships/slideLayout" Target="../slideLayouts/slideLayout34.xml"/><Relationship Id="rId22" Type="http://schemas.openxmlformats.org/officeDocument/2006/relationships/slideLayout" Target="../slideLayouts/slideLayout42.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slideLayout" Target="../slideLayouts/slideLayout55.xml"/><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slideLayout" Target="../slideLayouts/slideLayout54.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 Id="rId1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slideLayout" Target="../slideLayouts/slideLayout68.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slideLayout" Target="../slideLayouts/slideLayout67.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6.xml"/><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theme" Target="../theme/theme8.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7.xml"/><Relationship Id="rId13" Type="http://schemas.openxmlformats.org/officeDocument/2006/relationships/slideLayout" Target="../slideLayouts/slideLayout92.xml"/><Relationship Id="rId18" Type="http://schemas.openxmlformats.org/officeDocument/2006/relationships/slideLayout" Target="../slideLayouts/slideLayout97.xml"/><Relationship Id="rId3" Type="http://schemas.openxmlformats.org/officeDocument/2006/relationships/slideLayout" Target="../slideLayouts/slideLayout82.xml"/><Relationship Id="rId21" Type="http://schemas.openxmlformats.org/officeDocument/2006/relationships/slideLayout" Target="../slideLayouts/slideLayout100.xml"/><Relationship Id="rId7" Type="http://schemas.openxmlformats.org/officeDocument/2006/relationships/slideLayout" Target="../slideLayouts/slideLayout86.xml"/><Relationship Id="rId12" Type="http://schemas.openxmlformats.org/officeDocument/2006/relationships/slideLayout" Target="../slideLayouts/slideLayout91.xml"/><Relationship Id="rId17" Type="http://schemas.openxmlformats.org/officeDocument/2006/relationships/slideLayout" Target="../slideLayouts/slideLayout96.xml"/><Relationship Id="rId2" Type="http://schemas.openxmlformats.org/officeDocument/2006/relationships/slideLayout" Target="../slideLayouts/slideLayout81.xml"/><Relationship Id="rId16" Type="http://schemas.openxmlformats.org/officeDocument/2006/relationships/slideLayout" Target="../slideLayouts/slideLayout95.xml"/><Relationship Id="rId20" Type="http://schemas.openxmlformats.org/officeDocument/2006/relationships/slideLayout" Target="../slideLayouts/slideLayout99.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24" Type="http://schemas.openxmlformats.org/officeDocument/2006/relationships/image" Target="../media/image10.png"/><Relationship Id="rId5" Type="http://schemas.openxmlformats.org/officeDocument/2006/relationships/slideLayout" Target="../slideLayouts/slideLayout84.xml"/><Relationship Id="rId15" Type="http://schemas.openxmlformats.org/officeDocument/2006/relationships/slideLayout" Target="../slideLayouts/slideLayout94.xml"/><Relationship Id="rId23" Type="http://schemas.openxmlformats.org/officeDocument/2006/relationships/theme" Target="../theme/theme9.xml"/><Relationship Id="rId10" Type="http://schemas.openxmlformats.org/officeDocument/2006/relationships/slideLayout" Target="../slideLayouts/slideLayout89.xml"/><Relationship Id="rId19" Type="http://schemas.openxmlformats.org/officeDocument/2006/relationships/slideLayout" Target="../slideLayouts/slideLayout98.xml"/><Relationship Id="rId4" Type="http://schemas.openxmlformats.org/officeDocument/2006/relationships/slideLayout" Target="../slideLayouts/slideLayout83.xml"/><Relationship Id="rId9" Type="http://schemas.openxmlformats.org/officeDocument/2006/relationships/slideLayout" Target="../slideLayouts/slideLayout88.xml"/><Relationship Id="rId14" Type="http://schemas.openxmlformats.org/officeDocument/2006/relationships/slideLayout" Target="../slideLayouts/slideLayout93.xml"/><Relationship Id="rId22" Type="http://schemas.openxmlformats.org/officeDocument/2006/relationships/slideLayout" Target="../slideLayouts/slideLayout10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BC0666E-5378-4528-8736-3AB9836DFA05}"/>
              </a:ext>
            </a:extLst>
          </p:cNvPr>
          <p:cNvSpPr>
            <a:spLocks noGrp="1"/>
          </p:cNvSpPr>
          <p:nvPr>
            <p:ph type="body" idx="1"/>
          </p:nvPr>
        </p:nvSpPr>
        <p:spPr>
          <a:xfrm>
            <a:off x="538479" y="1246853"/>
            <a:ext cx="11115043" cy="4694091"/>
          </a:xfrm>
          <a:prstGeom prst="rect">
            <a:avLst/>
          </a:prstGeom>
        </p:spPr>
        <p:txBody>
          <a:bodyPr vert="horz" lIns="0" tIns="45720" rIns="91440" bIns="45720" numCol="1"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 level</a:t>
            </a:r>
          </a:p>
          <a:p>
            <a:pPr lvl="8"/>
            <a:r>
              <a:rPr lang="en-US"/>
              <a:t>Nine level</a:t>
            </a:r>
          </a:p>
        </p:txBody>
      </p:sp>
      <p:sp>
        <p:nvSpPr>
          <p:cNvPr id="6" name="Slide Number Placeholder 5">
            <a:extLst>
              <a:ext uri="{FF2B5EF4-FFF2-40B4-BE49-F238E27FC236}">
                <a16:creationId xmlns:a16="http://schemas.microsoft.com/office/drawing/2014/main" id="{D1D7EA15-E893-489D-AF56-91E2C2B3AE63}"/>
              </a:ext>
            </a:extLst>
          </p:cNvPr>
          <p:cNvSpPr>
            <a:spLocks noGrp="1"/>
          </p:cNvSpPr>
          <p:nvPr>
            <p:ph type="sldNum" sz="quarter" idx="4"/>
          </p:nvPr>
        </p:nvSpPr>
        <p:spPr>
          <a:xfrm>
            <a:off x="121998" y="6355415"/>
            <a:ext cx="622469" cy="331932"/>
          </a:xfrm>
          <a:prstGeom prst="rect">
            <a:avLst/>
          </a:prstGeom>
        </p:spPr>
        <p:txBody>
          <a:bodyPr vert="horz" lIns="91440" tIns="45720" rIns="91440" bIns="45720" numCol="1" rtlCol="0" anchor="ctr"/>
          <a:lstStyle>
            <a:lvl1pPr algn="l">
              <a:defRPr sz="1200">
                <a:solidFill>
                  <a:schemeClr val="tx1"/>
                </a:solidFill>
                <a:latin typeface="Calibri" charset="0"/>
                <a:ea typeface="Calibri" charset="0"/>
                <a:cs typeface="Calibri" charset="0"/>
              </a:defRPr>
            </a:lvl1pPr>
          </a:lstStyle>
          <a:p>
            <a:fld id="{1A6EDD1C-0EF8-4B1A-B820-5E6CBEB03D26}" type="slidenum">
              <a:rPr lang="en-US" smtClean="0"/>
              <a:pPr/>
              <a:t>‹#›</a:t>
            </a:fld>
            <a:endParaRPr lang="en-US"/>
          </a:p>
        </p:txBody>
      </p:sp>
      <p:sp>
        <p:nvSpPr>
          <p:cNvPr id="49" name="Freeform 16">
            <a:extLst>
              <a:ext uri="{FF2B5EF4-FFF2-40B4-BE49-F238E27FC236}">
                <a16:creationId xmlns:a16="http://schemas.microsoft.com/office/drawing/2014/main" id="{C7834AEE-9269-4C49-A0B9-5CFCC2A53C0B}"/>
              </a:ext>
            </a:extLst>
          </p:cNvPr>
          <p:cNvSpPr>
            <a:spLocks/>
          </p:cNvSpPr>
          <p:nvPr userDrawn="1"/>
        </p:nvSpPr>
        <p:spPr>
          <a:xfrm>
            <a:off x="9994564" y="5905315"/>
            <a:ext cx="352425" cy="311151"/>
          </a:xfrm>
          <a:custGeom>
            <a:avLst/>
            <a:gdLst>
              <a:gd name="T0" fmla="*/ 53 w 222"/>
              <a:gd name="T1" fmla="*/ 196 h 196"/>
              <a:gd name="T2" fmla="*/ 0 w 222"/>
              <a:gd name="T3" fmla="*/ 101 h 196"/>
              <a:gd name="T4" fmla="*/ 53 w 222"/>
              <a:gd name="T5" fmla="*/ 0 h 196"/>
              <a:gd name="T6" fmla="*/ 169 w 222"/>
              <a:gd name="T7" fmla="*/ 0 h 196"/>
              <a:gd name="T8" fmla="*/ 222 w 222"/>
              <a:gd name="T9" fmla="*/ 101 h 196"/>
              <a:gd name="T10" fmla="*/ 169 w 222"/>
              <a:gd name="T11" fmla="*/ 196 h 196"/>
              <a:gd name="T12" fmla="*/ 53 w 222"/>
              <a:gd name="T13" fmla="*/ 196 h 196"/>
            </a:gdLst>
            <a:ahLst/>
            <a:cxnLst>
              <a:cxn ang="0">
                <a:pos x="T0" y="T1"/>
              </a:cxn>
              <a:cxn ang="0">
                <a:pos x="T2" y="T3"/>
              </a:cxn>
              <a:cxn ang="0">
                <a:pos x="T4" y="T5"/>
              </a:cxn>
              <a:cxn ang="0">
                <a:pos x="T6" y="T7"/>
              </a:cxn>
              <a:cxn ang="0">
                <a:pos x="T8" y="T9"/>
              </a:cxn>
              <a:cxn ang="0">
                <a:pos x="T10" y="T11"/>
              </a:cxn>
              <a:cxn ang="0">
                <a:pos x="T12" y="T13"/>
              </a:cxn>
            </a:cxnLst>
            <a:rect l="0" t="0" r="r" b="b"/>
            <a:pathLst>
              <a:path w="222" h="196">
                <a:moveTo>
                  <a:pt x="53" y="196"/>
                </a:moveTo>
                <a:lnTo>
                  <a:pt x="0" y="101"/>
                </a:lnTo>
                <a:lnTo>
                  <a:pt x="53" y="0"/>
                </a:lnTo>
                <a:lnTo>
                  <a:pt x="169" y="0"/>
                </a:lnTo>
                <a:lnTo>
                  <a:pt x="222" y="101"/>
                </a:lnTo>
                <a:lnTo>
                  <a:pt x="169" y="196"/>
                </a:lnTo>
                <a:lnTo>
                  <a:pt x="53" y="19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1">
              <a:latin typeface="Calibri" charset="0"/>
              <a:ea typeface="Calibri" charset="0"/>
              <a:cs typeface="Calibri" charset="0"/>
            </a:endParaRPr>
          </a:p>
        </p:txBody>
      </p:sp>
      <p:sp>
        <p:nvSpPr>
          <p:cNvPr id="50" name="Freeform 17">
            <a:extLst>
              <a:ext uri="{FF2B5EF4-FFF2-40B4-BE49-F238E27FC236}">
                <a16:creationId xmlns:a16="http://schemas.microsoft.com/office/drawing/2014/main" id="{4131C01E-8716-402E-84FA-11040A7BF5F8}"/>
              </a:ext>
            </a:extLst>
          </p:cNvPr>
          <p:cNvSpPr>
            <a:spLocks/>
          </p:cNvSpPr>
          <p:nvPr userDrawn="1"/>
        </p:nvSpPr>
        <p:spPr>
          <a:xfrm>
            <a:off x="9951699" y="5871978"/>
            <a:ext cx="438151" cy="377825"/>
          </a:xfrm>
          <a:custGeom>
            <a:avLst/>
            <a:gdLst>
              <a:gd name="T0" fmla="*/ 207 w 276"/>
              <a:gd name="T1" fmla="*/ 0 h 238"/>
              <a:gd name="T2" fmla="*/ 69 w 276"/>
              <a:gd name="T3" fmla="*/ 0 h 238"/>
              <a:gd name="T4" fmla="*/ 0 w 276"/>
              <a:gd name="T5" fmla="*/ 122 h 238"/>
              <a:gd name="T6" fmla="*/ 69 w 276"/>
              <a:gd name="T7" fmla="*/ 238 h 238"/>
              <a:gd name="T8" fmla="*/ 207 w 276"/>
              <a:gd name="T9" fmla="*/ 238 h 238"/>
              <a:gd name="T10" fmla="*/ 276 w 276"/>
              <a:gd name="T11" fmla="*/ 122 h 238"/>
              <a:gd name="T12" fmla="*/ 207 w 276"/>
              <a:gd name="T13" fmla="*/ 0 h 238"/>
            </a:gdLst>
            <a:ahLst/>
            <a:cxnLst>
              <a:cxn ang="0">
                <a:pos x="T0" y="T1"/>
              </a:cxn>
              <a:cxn ang="0">
                <a:pos x="T2" y="T3"/>
              </a:cxn>
              <a:cxn ang="0">
                <a:pos x="T4" y="T5"/>
              </a:cxn>
              <a:cxn ang="0">
                <a:pos x="T6" y="T7"/>
              </a:cxn>
              <a:cxn ang="0">
                <a:pos x="T8" y="T9"/>
              </a:cxn>
              <a:cxn ang="0">
                <a:pos x="T10" y="T11"/>
              </a:cxn>
              <a:cxn ang="0">
                <a:pos x="T12" y="T13"/>
              </a:cxn>
            </a:cxnLst>
            <a:rect l="0" t="0" r="r" b="b"/>
            <a:pathLst>
              <a:path w="276" h="238">
                <a:moveTo>
                  <a:pt x="207" y="0"/>
                </a:moveTo>
                <a:lnTo>
                  <a:pt x="69" y="0"/>
                </a:lnTo>
                <a:lnTo>
                  <a:pt x="0" y="122"/>
                </a:lnTo>
                <a:lnTo>
                  <a:pt x="69" y="238"/>
                </a:lnTo>
                <a:lnTo>
                  <a:pt x="207" y="238"/>
                </a:lnTo>
                <a:lnTo>
                  <a:pt x="276" y="122"/>
                </a:lnTo>
                <a:lnTo>
                  <a:pt x="20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1">
              <a:latin typeface="Calibri" charset="0"/>
              <a:ea typeface="Calibri" charset="0"/>
              <a:cs typeface="Calibri" charset="0"/>
            </a:endParaRPr>
          </a:p>
        </p:txBody>
      </p:sp>
      <p:sp>
        <p:nvSpPr>
          <p:cNvPr id="7" name="Title Placeholder 6"/>
          <p:cNvSpPr>
            <a:spLocks noGrp="1"/>
          </p:cNvSpPr>
          <p:nvPr>
            <p:ph type="title"/>
          </p:nvPr>
        </p:nvSpPr>
        <p:spPr>
          <a:xfrm>
            <a:off x="538479" y="308513"/>
            <a:ext cx="11115043" cy="763599"/>
          </a:xfrm>
          <a:prstGeom prst="rect">
            <a:avLst/>
          </a:prstGeom>
        </p:spPr>
        <p:txBody>
          <a:bodyPr vert="horz" lIns="91440" tIns="45720" rIns="91440" bIns="45720" numCol="1" rtlCol="0" anchor="ctr">
            <a:noAutofit/>
          </a:bodyPr>
          <a:lstStyle/>
          <a:p>
            <a:r>
              <a:rPr lang="en-US"/>
              <a:t>Click To Edit Master Title Style</a:t>
            </a:r>
          </a:p>
        </p:txBody>
      </p:sp>
      <p:pic>
        <p:nvPicPr>
          <p:cNvPr id="8" name="Google Shape;6;p28" descr="Picture 32">
            <a:extLst>
              <a:ext uri="{FF2B5EF4-FFF2-40B4-BE49-F238E27FC236}">
                <a16:creationId xmlns:a16="http://schemas.microsoft.com/office/drawing/2014/main" id="{DC5CAB9F-D542-BF4A-BFB7-88DCDBC5D4D9}"/>
              </a:ext>
            </a:extLst>
          </p:cNvPr>
          <p:cNvPicPr preferRelativeResize="0"/>
          <p:nvPr userDrawn="1"/>
        </p:nvPicPr>
        <p:blipFill rotWithShape="1">
          <a:blip r:embed="rId3" cstate="email">
            <a:alphaModFix/>
            <a:extLst>
              <a:ext uri="{28A0092B-C50C-407E-A947-70E740481C1C}">
                <a14:useLocalDpi xmlns:a14="http://schemas.microsoft.com/office/drawing/2010/main" val="0"/>
              </a:ext>
            </a:extLst>
          </a:blip>
          <a:srcRect/>
          <a:stretch/>
        </p:blipFill>
        <p:spPr>
          <a:xfrm>
            <a:off x="10573943" y="6318888"/>
            <a:ext cx="1304067" cy="288016"/>
          </a:xfrm>
          <a:prstGeom prst="rect">
            <a:avLst/>
          </a:prstGeom>
          <a:noFill/>
          <a:ln>
            <a:noFill/>
          </a:ln>
        </p:spPr>
      </p:pic>
    </p:spTree>
    <p:extLst>
      <p:ext uri="{BB962C8B-B14F-4D97-AF65-F5344CB8AC3E}">
        <p14:creationId xmlns:p14="http://schemas.microsoft.com/office/powerpoint/2010/main" val="974362059"/>
      </p:ext>
    </p:extLst>
  </p:cSld>
  <p:clrMap bg1="lt1" tx1="dk1" bg2="lt2" tx2="dk2" accent1="accent1" accent2="accent2" accent3="accent3" accent4="accent4" accent5="accent5" accent6="accent6" hlink="hlink" folHlink="folHlink"/>
  <p:sldLayoutIdLst>
    <p:sldLayoutId id="2147483774" r:id="rId1"/>
  </p:sldLayoutIdLst>
  <p:transition spd="med">
    <p:fade/>
  </p:transition>
  <p:hf hdr="0" ftr="0" dt="0"/>
  <p:txStyles>
    <p:titleStyle>
      <a:lvl1pPr algn="ctr" defTabSz="914354" rtl="0" eaLnBrk="1" latinLnBrk="0" hangingPunct="1">
        <a:lnSpc>
          <a:spcPct val="90000"/>
        </a:lnSpc>
        <a:spcBef>
          <a:spcPct val="0"/>
        </a:spcBef>
        <a:buNone/>
        <a:defRPr sz="3200" kern="1200" cap="none" baseline="0">
          <a:solidFill>
            <a:schemeClr val="tx1"/>
          </a:solidFill>
          <a:latin typeface="Calibri" charset="0"/>
          <a:ea typeface="Calibri" charset="0"/>
          <a:cs typeface="Calibri" charset="0"/>
        </a:defRPr>
      </a:lvl1pPr>
    </p:titleStyle>
    <p:bodyStyle>
      <a:lvl1pPr marL="228589" indent="-228589" algn="l" defTabSz="914354" rtl="0" eaLnBrk="1" latinLnBrk="0" hangingPunct="1">
        <a:lnSpc>
          <a:spcPct val="120000"/>
        </a:lnSpc>
        <a:spcBef>
          <a:spcPts val="1000"/>
        </a:spcBef>
        <a:buClr>
          <a:schemeClr val="accent1"/>
        </a:buClr>
        <a:buSzPct val="150000"/>
        <a:buFont typeface="Arial" panose="020B0604020202020204" pitchFamily="34" charset="0"/>
        <a:buChar char="›"/>
        <a:defRPr sz="2133" kern="1200">
          <a:solidFill>
            <a:schemeClr val="tx1"/>
          </a:solidFill>
          <a:latin typeface="Calibri" charset="0"/>
          <a:ea typeface="Calibri" charset="0"/>
          <a:cs typeface="Calibri" charset="0"/>
        </a:defRPr>
      </a:lvl1pPr>
      <a:lvl2pPr marL="457178" indent="-228589" algn="l" defTabSz="914354" rtl="0" eaLnBrk="1" latinLnBrk="0" hangingPunct="1">
        <a:lnSpc>
          <a:spcPct val="120000"/>
        </a:lnSpc>
        <a:spcBef>
          <a:spcPts val="500"/>
        </a:spcBef>
        <a:buClr>
          <a:schemeClr val="tx1"/>
        </a:buClr>
        <a:buFont typeface="Arial" panose="020B0604020202020204" pitchFamily="34" charset="0"/>
        <a:buChar char="•"/>
        <a:defRPr sz="1800" kern="1200">
          <a:solidFill>
            <a:schemeClr val="tx1"/>
          </a:solidFill>
          <a:latin typeface="Calibri" charset="0"/>
          <a:ea typeface="Calibri" charset="0"/>
          <a:cs typeface="Calibri" charset="0"/>
        </a:defRPr>
      </a:lvl2pPr>
      <a:lvl3pPr marL="685766" indent="-228589" algn="l" defTabSz="914354" rtl="0" eaLnBrk="1" latinLnBrk="0" hangingPunct="1">
        <a:lnSpc>
          <a:spcPct val="120000"/>
        </a:lnSpc>
        <a:spcBef>
          <a:spcPts val="500"/>
        </a:spcBef>
        <a:buClr>
          <a:schemeClr val="tx1"/>
        </a:buClr>
        <a:buFont typeface="Arial" panose="020B0604020202020204" pitchFamily="34" charset="0"/>
        <a:buChar char="•"/>
        <a:defRPr sz="1600" kern="1200">
          <a:solidFill>
            <a:schemeClr val="tx1"/>
          </a:solidFill>
          <a:latin typeface="Calibri" charset="0"/>
          <a:ea typeface="Calibri" charset="0"/>
          <a:cs typeface="Calibri" charset="0"/>
        </a:defRPr>
      </a:lvl3pPr>
      <a:lvl4pPr marL="914354" indent="-228589" algn="l" defTabSz="914354" rtl="0" eaLnBrk="1" latinLnBrk="0" hangingPunct="1">
        <a:lnSpc>
          <a:spcPct val="120000"/>
        </a:lnSpc>
        <a:spcBef>
          <a:spcPts val="500"/>
        </a:spcBef>
        <a:buClr>
          <a:schemeClr val="tx1"/>
        </a:buClr>
        <a:buFont typeface="Arial" panose="020B0604020202020204" pitchFamily="34" charset="0"/>
        <a:buChar char="•"/>
        <a:defRPr sz="1400" kern="1200">
          <a:solidFill>
            <a:schemeClr val="tx1"/>
          </a:solidFill>
          <a:latin typeface="Calibri" charset="0"/>
          <a:ea typeface="Calibri" charset="0"/>
          <a:cs typeface="Calibri" charset="0"/>
        </a:defRPr>
      </a:lvl4pPr>
      <a:lvl5pPr marL="1142942" indent="-228589" algn="l" defTabSz="914354" rtl="0" eaLnBrk="1" latinLnBrk="0" hangingPunct="1">
        <a:lnSpc>
          <a:spcPct val="120000"/>
        </a:lnSpc>
        <a:spcBef>
          <a:spcPts val="500"/>
        </a:spcBef>
        <a:buClr>
          <a:schemeClr val="tx1"/>
        </a:buClr>
        <a:buFont typeface="Arial" panose="020B0604020202020204" pitchFamily="34" charset="0"/>
        <a:buChar char="•"/>
        <a:defRPr sz="1400" kern="1200">
          <a:solidFill>
            <a:schemeClr val="tx1"/>
          </a:solidFill>
          <a:latin typeface="Calibri" charset="0"/>
          <a:ea typeface="Calibri" charset="0"/>
          <a:cs typeface="Calibri" charset="0"/>
        </a:defRPr>
      </a:lvl5pPr>
      <a:lvl6pPr marL="1371532" indent="-228589" algn="l" defTabSz="914354" rtl="0" eaLnBrk="1" latinLnBrk="0" hangingPunct="1">
        <a:lnSpc>
          <a:spcPct val="120000"/>
        </a:lnSpc>
        <a:spcBef>
          <a:spcPts val="500"/>
        </a:spcBef>
        <a:buClr>
          <a:schemeClr val="tx1"/>
        </a:buClr>
        <a:buFont typeface="Arial" panose="020B0604020202020204" pitchFamily="34" charset="0"/>
        <a:buChar char="•"/>
        <a:defRPr sz="1400" kern="1200">
          <a:solidFill>
            <a:schemeClr val="tx1"/>
          </a:solidFill>
          <a:latin typeface="Calibri" charset="0"/>
          <a:ea typeface="Calibri" charset="0"/>
          <a:cs typeface="Calibri" charset="0"/>
        </a:defRPr>
      </a:lvl6pPr>
      <a:lvl7pPr marL="1600120" indent="-228589" algn="l" defTabSz="914354" rtl="0" eaLnBrk="1" latinLnBrk="0" hangingPunct="1">
        <a:lnSpc>
          <a:spcPct val="120000"/>
        </a:lnSpc>
        <a:spcBef>
          <a:spcPts val="500"/>
        </a:spcBef>
        <a:buClr>
          <a:schemeClr val="tx1"/>
        </a:buClr>
        <a:buFont typeface="Arial" panose="020B0604020202020204" pitchFamily="34" charset="0"/>
        <a:buChar char="•"/>
        <a:defRPr sz="1400" kern="1200">
          <a:solidFill>
            <a:schemeClr val="tx1"/>
          </a:solidFill>
          <a:latin typeface="Calibri" charset="0"/>
          <a:ea typeface="Calibri" charset="0"/>
          <a:cs typeface="Calibri" charset="0"/>
        </a:defRPr>
      </a:lvl7pPr>
      <a:lvl8pPr marL="1828709" indent="-228589" algn="l" defTabSz="914354" rtl="0" eaLnBrk="1" latinLnBrk="0" hangingPunct="1">
        <a:lnSpc>
          <a:spcPct val="120000"/>
        </a:lnSpc>
        <a:spcBef>
          <a:spcPts val="500"/>
        </a:spcBef>
        <a:buClr>
          <a:schemeClr val="tx1"/>
        </a:buClr>
        <a:buFont typeface="Arial" panose="020B0604020202020204" pitchFamily="34" charset="0"/>
        <a:buChar char="•"/>
        <a:defRPr sz="1400" kern="1200">
          <a:solidFill>
            <a:schemeClr val="tx1"/>
          </a:solidFill>
          <a:latin typeface="Calibri" charset="0"/>
          <a:ea typeface="Calibri" charset="0"/>
          <a:cs typeface="Calibri" charset="0"/>
        </a:defRPr>
      </a:lvl8pPr>
      <a:lvl9pPr marL="2057298" indent="-228589" algn="l" defTabSz="914354" rtl="0" eaLnBrk="1" latinLnBrk="0" hangingPunct="1">
        <a:lnSpc>
          <a:spcPct val="120000"/>
        </a:lnSpc>
        <a:spcBef>
          <a:spcPts val="500"/>
        </a:spcBef>
        <a:buClr>
          <a:schemeClr val="tx1"/>
        </a:buClr>
        <a:buFont typeface="Arial" panose="020B0604020202020204" pitchFamily="34" charset="0"/>
        <a:buChar char="•"/>
        <a:defRPr sz="1400" kern="1200">
          <a:solidFill>
            <a:schemeClr val="tx1"/>
          </a:solidFill>
          <a:latin typeface="Calibri" charset="0"/>
          <a:ea typeface="Calibri" charset="0"/>
          <a:cs typeface="Calibri" charset="0"/>
        </a:defRPr>
      </a:lvl9pPr>
    </p:bodyStyle>
    <p:other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p15:clr>
            <a:srgbClr val="F26B43"/>
          </p15:clr>
        </p15:guide>
        <p15:guide id="2" pos="2880">
          <p15:clr>
            <a:srgbClr val="F26B43"/>
          </p15:clr>
        </p15:guide>
        <p15:guide id="4" orient="horz" pos="600">
          <p15:clr>
            <a:srgbClr val="F26B43"/>
          </p15:clr>
        </p15:guide>
        <p15:guide id="5" orient="horz" pos="3108">
          <p15:clr>
            <a:srgbClr val="F26B43"/>
          </p15:clr>
        </p15:guide>
        <p15:guide id="6" pos="5472">
          <p15:clr>
            <a:srgbClr val="F26B43"/>
          </p15:clr>
        </p15:guide>
        <p15:guide id="7" pos="288">
          <p15:clr>
            <a:srgbClr val="F26B43"/>
          </p15:clr>
        </p15:guide>
        <p15:guide id="8" pos="756">
          <p15:clr>
            <a:srgbClr val="F26B43"/>
          </p15:clr>
        </p15:guide>
        <p15:guide id="9" orient="horz" pos="86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000000"/>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87409" y="440766"/>
            <a:ext cx="11454121" cy="683329"/>
          </a:xfrm>
          <a:prstGeom prst="rect">
            <a:avLst/>
          </a:prstGeom>
        </p:spPr>
        <p:txBody>
          <a:bodyPr vert="horz" lIns="91440" tIns="45720" rIns="91440" bIns="45720" rtlCol="0" anchor="t">
            <a:spAutoFit/>
          </a:bodyPr>
          <a:lstStyle/>
          <a:p>
            <a:endParaRPr lang="en-US"/>
          </a:p>
        </p:txBody>
      </p:sp>
      <p:sp>
        <p:nvSpPr>
          <p:cNvPr id="4" name="Text Placeholder 3">
            <a:extLst>
              <a:ext uri="{FF2B5EF4-FFF2-40B4-BE49-F238E27FC236}">
                <a16:creationId xmlns:a16="http://schemas.microsoft.com/office/drawing/2014/main" id="{5E2A3165-5B9D-614B-BE5E-3F16F0D234A2}"/>
              </a:ext>
            </a:extLst>
          </p:cNvPr>
          <p:cNvSpPr>
            <a:spLocks noGrp="1"/>
          </p:cNvSpPr>
          <p:nvPr>
            <p:ph type="body" idx="1"/>
          </p:nvPr>
        </p:nvSpPr>
        <p:spPr>
          <a:xfrm>
            <a:off x="387409" y="1671687"/>
            <a:ext cx="11454119" cy="439950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9" name="Picture 8">
            <a:extLst>
              <a:ext uri="{FF2B5EF4-FFF2-40B4-BE49-F238E27FC236}">
                <a16:creationId xmlns:a16="http://schemas.microsoft.com/office/drawing/2014/main" id="{75A1E957-FEAD-DB66-5ADB-3AD7D627537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868829" y="6171869"/>
            <a:ext cx="1046196" cy="545472"/>
          </a:xfrm>
          <a:prstGeom prst="rect">
            <a:avLst/>
          </a:prstGeom>
        </p:spPr>
      </p:pic>
      <p:sp>
        <p:nvSpPr>
          <p:cNvPr id="10" name="TextBox 9">
            <a:extLst>
              <a:ext uri="{FF2B5EF4-FFF2-40B4-BE49-F238E27FC236}">
                <a16:creationId xmlns:a16="http://schemas.microsoft.com/office/drawing/2014/main" id="{F4CD9022-D66E-A77D-A614-D94E421B6093}"/>
              </a:ext>
            </a:extLst>
          </p:cNvPr>
          <p:cNvSpPr txBox="1"/>
          <p:nvPr userDrawn="1"/>
        </p:nvSpPr>
        <p:spPr>
          <a:xfrm>
            <a:off x="151482" y="6648638"/>
            <a:ext cx="1809181" cy="205313"/>
          </a:xfrm>
          <a:prstGeom prst="rect">
            <a:avLst/>
          </a:prstGeom>
          <a:noFill/>
        </p:spPr>
        <p:txBody>
          <a:bodyPr wrap="square" lIns="0" tIns="0" rIns="0" bIns="0" rtlCol="0">
            <a:spAutoFit/>
          </a:bodyPr>
          <a:lstStyle/>
          <a:p>
            <a:r>
              <a:rPr lang="en-US" sz="667" b="0" i="0">
                <a:solidFill>
                  <a:schemeClr val="bg1">
                    <a:lumMod val="50000"/>
                  </a:schemeClr>
                </a:solidFill>
                <a:latin typeface="Haas Grot Disp 55 Roman" panose="020D0504030502050203" pitchFamily="34" charset="77"/>
              </a:rPr>
              <a:t>2022 CrowdStrike, Inc. All rights reserved.</a:t>
            </a:r>
          </a:p>
        </p:txBody>
      </p:sp>
    </p:spTree>
    <p:extLst>
      <p:ext uri="{BB962C8B-B14F-4D97-AF65-F5344CB8AC3E}">
        <p14:creationId xmlns:p14="http://schemas.microsoft.com/office/powerpoint/2010/main" val="3164971172"/>
      </p:ext>
    </p:extLst>
  </p:cSld>
  <p:clrMap bg1="lt1" tx1="dk1" bg2="lt2" tx2="dk2" accent1="accent1" accent2="accent2" accent3="accent3" accent4="accent4" accent5="accent5" accent6="accent6" hlink="hlink" folHlink="folHlink"/>
  <p:sldLayoutIdLst>
    <p:sldLayoutId id="2147483775" r:id="rId1"/>
  </p:sldLayoutIdLst>
  <p:hf sldNum="0" hdr="0" dt="0"/>
  <p:txStyles>
    <p:titleStyle>
      <a:lvl1pPr algn="ctr" defTabSz="609585" rtl="0" eaLnBrk="1" latinLnBrk="0" hangingPunct="1">
        <a:lnSpc>
          <a:spcPct val="90000"/>
        </a:lnSpc>
        <a:spcBef>
          <a:spcPct val="0"/>
        </a:spcBef>
        <a:buNone/>
        <a:defRPr sz="4267" b="1" i="0" kern="1200" cap="none" spc="0" baseline="0">
          <a:solidFill>
            <a:schemeClr val="bg1"/>
          </a:solidFill>
          <a:latin typeface="Haas Grot Disp 75 Bold" panose="020D0504030502050203" pitchFamily="34" charset="77"/>
          <a:ea typeface="Haas Grot Disp 75 Bold" panose="020D0504030502050203" pitchFamily="34" charset="77"/>
          <a:cs typeface="Haas Grot Disp 75 Bold" panose="020D0504030502050203" pitchFamily="34" charset="77"/>
        </a:defRPr>
      </a:lvl1pPr>
    </p:titleStyle>
    <p:bodyStyle>
      <a:lvl1pPr marL="241294" indent="-241294" algn="l" defTabSz="609585" rtl="0" eaLnBrk="1" latinLnBrk="0" hangingPunct="1">
        <a:lnSpc>
          <a:spcPct val="95000"/>
        </a:lnSpc>
        <a:spcBef>
          <a:spcPts val="1067"/>
        </a:spcBef>
        <a:spcAft>
          <a:spcPts val="0"/>
        </a:spcAft>
        <a:buClr>
          <a:schemeClr val="bg1"/>
        </a:buClr>
        <a:buFont typeface="Wingdings" charset="2"/>
        <a:buChar char="§"/>
        <a:tabLst/>
        <a:defRPr sz="2133" b="0" i="0" kern="1200" spc="-27">
          <a:solidFill>
            <a:schemeClr val="bg1"/>
          </a:solidFill>
          <a:latin typeface="Haas Grot Disp 55 Roman" panose="020D0504030502050203" pitchFamily="34" charset="77"/>
          <a:ea typeface="Karla" charset="0"/>
          <a:cs typeface="Haas Grot Disp 55 Roman" panose="020D0504030502050203" pitchFamily="34" charset="77"/>
        </a:defRPr>
      </a:lvl1pPr>
      <a:lvl2pPr marL="482588" indent="-222245" algn="l" defTabSz="609585" rtl="0" eaLnBrk="1" latinLnBrk="0" hangingPunct="1">
        <a:lnSpc>
          <a:spcPct val="95000"/>
        </a:lnSpc>
        <a:spcBef>
          <a:spcPts val="1067"/>
        </a:spcBef>
        <a:spcAft>
          <a:spcPts val="0"/>
        </a:spcAft>
        <a:buClr>
          <a:schemeClr val="bg1"/>
        </a:buClr>
        <a:buFont typeface="Wingdings" charset="2"/>
        <a:buChar char="§"/>
        <a:tabLst/>
        <a:defRPr sz="1867" b="0" i="0" kern="1200" spc="-27">
          <a:solidFill>
            <a:schemeClr val="bg1"/>
          </a:solidFill>
          <a:latin typeface="Haas Grot Disp 55 Roman" panose="020D0504030502050203" pitchFamily="34" charset="77"/>
          <a:ea typeface="Karla" charset="0"/>
          <a:cs typeface="Haas Grot Disp 55 Roman" panose="020D0504030502050203" pitchFamily="34" charset="77"/>
        </a:defRPr>
      </a:lvl2pPr>
      <a:lvl3pPr marL="656150" indent="-190495" algn="l" defTabSz="609585" rtl="0" eaLnBrk="1" latinLnBrk="0" hangingPunct="1">
        <a:lnSpc>
          <a:spcPct val="95000"/>
        </a:lnSpc>
        <a:spcBef>
          <a:spcPts val="1067"/>
        </a:spcBef>
        <a:spcAft>
          <a:spcPts val="0"/>
        </a:spcAft>
        <a:buClr>
          <a:schemeClr val="bg1"/>
        </a:buClr>
        <a:buFont typeface="Wingdings" charset="2"/>
        <a:buChar char="§"/>
        <a:tabLst/>
        <a:defRPr sz="1600" b="0" i="0" kern="1200" spc="-27">
          <a:solidFill>
            <a:schemeClr val="bg1"/>
          </a:solidFill>
          <a:latin typeface="Haas Grot Disp 55 Roman" panose="020D0504030502050203" pitchFamily="34" charset="77"/>
          <a:ea typeface="Karla" charset="0"/>
          <a:cs typeface="Haas Grot Disp 55 Roman" panose="020D0504030502050203" pitchFamily="34" charset="77"/>
        </a:defRPr>
      </a:lvl3pPr>
      <a:lvl4pPr marL="891095" indent="-190495" algn="l" defTabSz="609585" rtl="0" eaLnBrk="1" latinLnBrk="0" hangingPunct="1">
        <a:lnSpc>
          <a:spcPct val="95000"/>
        </a:lnSpc>
        <a:spcBef>
          <a:spcPts val="1067"/>
        </a:spcBef>
        <a:spcAft>
          <a:spcPts val="0"/>
        </a:spcAft>
        <a:buClr>
          <a:schemeClr val="bg1"/>
        </a:buClr>
        <a:buFont typeface="Wingdings" charset="2"/>
        <a:buChar char="§"/>
        <a:tabLst/>
        <a:defRPr sz="1600" b="0" i="0" kern="1200" spc="-27">
          <a:solidFill>
            <a:schemeClr val="bg1"/>
          </a:solidFill>
          <a:latin typeface="Haas Grot Disp 55 Roman" panose="020D0504030502050203" pitchFamily="34" charset="77"/>
          <a:ea typeface="Karla" charset="0"/>
          <a:cs typeface="Haas Grot Disp 55 Roman" panose="020D0504030502050203" pitchFamily="34" charset="77"/>
        </a:defRPr>
      </a:lvl4pPr>
      <a:lvl5pPr marL="1071007" indent="-184146" algn="l" defTabSz="609585" rtl="0" eaLnBrk="1" latinLnBrk="0" hangingPunct="1">
        <a:lnSpc>
          <a:spcPct val="95000"/>
        </a:lnSpc>
        <a:spcBef>
          <a:spcPts val="1067"/>
        </a:spcBef>
        <a:spcAft>
          <a:spcPts val="0"/>
        </a:spcAft>
        <a:buClr>
          <a:schemeClr val="bg1"/>
        </a:buClr>
        <a:buFont typeface="Wingdings" charset="2"/>
        <a:buChar char="§"/>
        <a:tabLst/>
        <a:defRPr sz="1600" b="0" i="0" kern="1200" spc="-27" baseline="0">
          <a:solidFill>
            <a:schemeClr val="bg1"/>
          </a:solidFill>
          <a:latin typeface="Haas Grot Disp 55 Roman" panose="020D0504030502050203" pitchFamily="34" charset="77"/>
          <a:ea typeface="Karla" charset="0"/>
          <a:cs typeface="Haas Grot Disp 55 Roman" panose="020D0504030502050203" pitchFamily="34" charset="77"/>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1600" kern="1200">
          <a:solidFill>
            <a:schemeClr val="tx1"/>
          </a:solidFill>
          <a:latin typeface="+mn-lt"/>
          <a:ea typeface="+mn-ea"/>
          <a:cs typeface="+mn-cs"/>
        </a:defRPr>
      </a:lvl1pPr>
      <a:lvl2pPr marL="609585" algn="l" defTabSz="609585" rtl="0" eaLnBrk="1" latinLnBrk="0" hangingPunct="1">
        <a:defRPr sz="16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867">
          <p15:clr>
            <a:srgbClr val="F26B43"/>
          </p15:clr>
        </p15:guide>
        <p15:guide id="5" pos="5593">
          <p15:clr>
            <a:srgbClr val="F26B43"/>
          </p15:clr>
        </p15:guide>
        <p15:guide id="6" orient="horz" pos="2875">
          <p15:clr>
            <a:srgbClr val="F26B43"/>
          </p15:clr>
        </p15:guide>
        <p15:guide id="7" pos="172">
          <p15:clr>
            <a:srgbClr val="F26B43"/>
          </p15:clr>
        </p15:guide>
        <p15:guide id="9" orient="horz" pos="797">
          <p15:clr>
            <a:srgbClr val="F26B43"/>
          </p15:clr>
        </p15:guide>
        <p15:guide id="10" orient="horz" pos="345">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018E5AB-6A76-9B41-C9C2-2C20E504548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E2F19C9-7866-C932-5463-0BAF28814AB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CD76A3-FD2F-E598-2AA8-5D7F373DF48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85B1F82-4CF7-B14E-A36B-E97882721B01}" type="datetimeFigureOut">
              <a:rPr lang="en-US" smtClean="0"/>
              <a:t>2/5/2026</a:t>
            </a:fld>
            <a:endParaRPr lang="en-US"/>
          </a:p>
        </p:txBody>
      </p:sp>
      <p:sp>
        <p:nvSpPr>
          <p:cNvPr id="5" name="Footer Placeholder 4">
            <a:extLst>
              <a:ext uri="{FF2B5EF4-FFF2-40B4-BE49-F238E27FC236}">
                <a16:creationId xmlns:a16="http://schemas.microsoft.com/office/drawing/2014/main" id="{A57D54DC-D535-8602-CDBE-CABBEA721D5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686B318-614B-EF07-0E40-9050CDF5446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3AE36-7C57-5049-A884-C0AA41E6D933}" type="slidenum">
              <a:rPr lang="en-US" smtClean="0"/>
              <a:t>‹#›</a:t>
            </a:fld>
            <a:endParaRPr lang="en-US"/>
          </a:p>
        </p:txBody>
      </p:sp>
    </p:spTree>
    <p:extLst>
      <p:ext uri="{BB962C8B-B14F-4D97-AF65-F5344CB8AC3E}">
        <p14:creationId xmlns:p14="http://schemas.microsoft.com/office/powerpoint/2010/main" val="369371760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b="1" i="0" kern="1200">
          <a:solidFill>
            <a:srgbClr val="105A70"/>
          </a:solidFill>
          <a:latin typeface="Roboto" panose="02000000000000000000" pitchFamily="2" charset="0"/>
          <a:ea typeface="Roboto" panose="02000000000000000000" pitchFamily="2" charset="0"/>
          <a:cs typeface="+mj-cs"/>
        </a:defRPr>
      </a:lvl1pPr>
    </p:titleStyle>
    <p:bodyStyle>
      <a:lvl1pPr marL="228600" indent="-228600" algn="l" defTabSz="914400" rtl="0" eaLnBrk="1" latinLnBrk="0" hangingPunct="1">
        <a:lnSpc>
          <a:spcPct val="90000"/>
        </a:lnSpc>
        <a:spcBef>
          <a:spcPts val="1000"/>
        </a:spcBef>
        <a:buClr>
          <a:srgbClr val="920075"/>
        </a:buClr>
        <a:buFont typeface="Arial" panose="020B0604020202020204" pitchFamily="34" charset="0"/>
        <a:buChar char="•"/>
        <a:defRPr sz="2800" kern="1200">
          <a:solidFill>
            <a:srgbClr val="414042"/>
          </a:solidFill>
          <a:latin typeface="Roboto" panose="02000000000000000000" pitchFamily="2" charset="0"/>
          <a:ea typeface="Roboto" panose="02000000000000000000" pitchFamily="2" charset="0"/>
          <a:cs typeface="+mn-cs"/>
        </a:defRPr>
      </a:lvl1pPr>
      <a:lvl2pPr marL="685800" indent="-228600" algn="l" defTabSz="914400" rtl="0" eaLnBrk="1" latinLnBrk="0" hangingPunct="1">
        <a:lnSpc>
          <a:spcPct val="90000"/>
        </a:lnSpc>
        <a:spcBef>
          <a:spcPts val="500"/>
        </a:spcBef>
        <a:buClr>
          <a:srgbClr val="920075"/>
        </a:buClr>
        <a:buFont typeface="Arial" panose="020B0604020202020204" pitchFamily="34" charset="0"/>
        <a:buChar char="•"/>
        <a:defRPr sz="2400" kern="1200">
          <a:solidFill>
            <a:srgbClr val="414042"/>
          </a:solidFill>
          <a:latin typeface="Roboto" panose="02000000000000000000" pitchFamily="2" charset="0"/>
          <a:ea typeface="Roboto" panose="02000000000000000000" pitchFamily="2" charset="0"/>
          <a:cs typeface="+mn-cs"/>
        </a:defRPr>
      </a:lvl2pPr>
      <a:lvl3pPr marL="1143000" indent="-228600" algn="l" defTabSz="914400" rtl="0" eaLnBrk="1" latinLnBrk="0" hangingPunct="1">
        <a:lnSpc>
          <a:spcPct val="90000"/>
        </a:lnSpc>
        <a:spcBef>
          <a:spcPts val="500"/>
        </a:spcBef>
        <a:buClr>
          <a:srgbClr val="920075"/>
        </a:buClr>
        <a:buFont typeface="Arial" panose="020B0604020202020204" pitchFamily="34" charset="0"/>
        <a:buChar char="•"/>
        <a:defRPr sz="2000" kern="1200">
          <a:solidFill>
            <a:srgbClr val="414042"/>
          </a:solidFill>
          <a:latin typeface="Roboto" panose="02000000000000000000" pitchFamily="2" charset="0"/>
          <a:ea typeface="Roboto" panose="02000000000000000000" pitchFamily="2" charset="0"/>
          <a:cs typeface="+mn-cs"/>
        </a:defRPr>
      </a:lvl3pPr>
      <a:lvl4pPr marL="1600200" indent="-228600" algn="l" defTabSz="914400" rtl="0" eaLnBrk="1" latinLnBrk="0" hangingPunct="1">
        <a:lnSpc>
          <a:spcPct val="90000"/>
        </a:lnSpc>
        <a:spcBef>
          <a:spcPts val="500"/>
        </a:spcBef>
        <a:buClr>
          <a:srgbClr val="920075"/>
        </a:buClr>
        <a:buFont typeface="Arial" panose="020B0604020202020204" pitchFamily="34" charset="0"/>
        <a:buChar char="•"/>
        <a:defRPr sz="1800" kern="1200">
          <a:solidFill>
            <a:srgbClr val="414042"/>
          </a:solidFill>
          <a:latin typeface="Roboto" panose="02000000000000000000" pitchFamily="2" charset="0"/>
          <a:ea typeface="Roboto" panose="02000000000000000000" pitchFamily="2" charset="0"/>
          <a:cs typeface="+mn-cs"/>
        </a:defRPr>
      </a:lvl4pPr>
      <a:lvl5pPr marL="2057400" indent="-228600" algn="l" defTabSz="914400" rtl="0" eaLnBrk="1" latinLnBrk="0" hangingPunct="1">
        <a:lnSpc>
          <a:spcPct val="90000"/>
        </a:lnSpc>
        <a:spcBef>
          <a:spcPts val="500"/>
        </a:spcBef>
        <a:buClr>
          <a:srgbClr val="920075"/>
        </a:buClr>
        <a:buFont typeface="Arial" panose="020B0604020202020204" pitchFamily="34" charset="0"/>
        <a:buChar char="•"/>
        <a:defRPr sz="1800" kern="1200">
          <a:solidFill>
            <a:srgbClr val="414042"/>
          </a:solidFill>
          <a:latin typeface="Roboto" panose="02000000000000000000" pitchFamily="2" charset="0"/>
          <a:ea typeface="Roboto"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018E5AB-6A76-9B41-C9C2-2C20E504548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E2F19C9-7866-C932-5463-0BAF28814AB8}"/>
              </a:ext>
            </a:extLst>
          </p:cNvPr>
          <p:cNvSpPr>
            <a:spLocks noGrp="1"/>
          </p:cNvSpPr>
          <p:nvPr>
            <p:ph type="body" idx="1"/>
          </p:nvPr>
        </p:nvSpPr>
        <p:spPr>
          <a:xfrm>
            <a:off x="6243144" y="1825625"/>
            <a:ext cx="5110655" cy="4351338"/>
          </a:xfrm>
          <a:prstGeom prst="rect">
            <a:avLst/>
          </a:prstGeom>
        </p:spPr>
        <p:txBody>
          <a:bodyPr vert="horz" lIns="91440" tIns="45720" rIns="91440" bIns="45720" rtlCol="0">
            <a:normAutofit/>
          </a:bodyPr>
          <a:lstStyle/>
          <a:p>
            <a:r>
              <a:rPr lang="en-US" sz="2800" b="1" u="none" strike="noStrike">
                <a:solidFill>
                  <a:srgbClr val="414042"/>
                </a:solidFill>
                <a:effectLst/>
                <a:latin typeface="Rajdhani" panose="02000000000000000000" pitchFamily="2" charset="77"/>
                <a:cs typeface="Rajdhani" panose="02000000000000000000" pitchFamily="2" charset="77"/>
              </a:rPr>
              <a:t>Title- Rajdhani 36pt</a:t>
            </a:r>
            <a:endParaRPr lang="en-US" sz="1200" b="1">
              <a:solidFill>
                <a:srgbClr val="414042"/>
              </a:solidFill>
              <a:latin typeface="Rajdhani" panose="02000000000000000000" pitchFamily="2" charset="77"/>
              <a:cs typeface="Rajdhani" panose="02000000000000000000" pitchFamily="2" charset="77"/>
            </a:endParaRP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CD76A3-FD2F-E598-2AA8-5D7F373DF48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85B1F82-4CF7-B14E-A36B-E97882721B01}" type="datetimeFigureOut">
              <a:rPr lang="en-US" smtClean="0"/>
              <a:t>2/5/2026</a:t>
            </a:fld>
            <a:endParaRPr lang="en-US"/>
          </a:p>
        </p:txBody>
      </p:sp>
      <p:sp>
        <p:nvSpPr>
          <p:cNvPr id="5" name="Footer Placeholder 4">
            <a:extLst>
              <a:ext uri="{FF2B5EF4-FFF2-40B4-BE49-F238E27FC236}">
                <a16:creationId xmlns:a16="http://schemas.microsoft.com/office/drawing/2014/main" id="{A57D54DC-D535-8602-CDBE-CABBEA721D5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686B318-614B-EF07-0E40-9050CDF5446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3AE36-7C57-5049-A884-C0AA41E6D933}" type="slidenum">
              <a:rPr lang="en-US" smtClean="0"/>
              <a:t>‹#›</a:t>
            </a:fld>
            <a:endParaRPr lang="en-US"/>
          </a:p>
        </p:txBody>
      </p:sp>
    </p:spTree>
    <p:extLst>
      <p:ext uri="{BB962C8B-B14F-4D97-AF65-F5344CB8AC3E}">
        <p14:creationId xmlns:p14="http://schemas.microsoft.com/office/powerpoint/2010/main" val="3005839602"/>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Lst>
  <p:txStyles>
    <p:titleStyle>
      <a:lvl1pPr algn="l" defTabSz="914400" rtl="0" eaLnBrk="1" latinLnBrk="0" hangingPunct="1">
        <a:lnSpc>
          <a:spcPct val="90000"/>
        </a:lnSpc>
        <a:spcBef>
          <a:spcPct val="0"/>
        </a:spcBef>
        <a:buNone/>
        <a:defRPr sz="4400" b="1" i="0" kern="1200">
          <a:solidFill>
            <a:srgbClr val="105A70"/>
          </a:solidFill>
          <a:latin typeface="Roboto" panose="02000000000000000000" pitchFamily="2" charset="0"/>
          <a:ea typeface="Roboto" panose="02000000000000000000" pitchFamily="2" charset="0"/>
          <a:cs typeface="+mj-cs"/>
        </a:defRPr>
      </a:lvl1pPr>
    </p:titleStyle>
    <p:bodyStyle>
      <a:lvl1pPr marL="0" indent="0" algn="l" defTabSz="914400" rtl="0" eaLnBrk="1" latinLnBrk="0" hangingPunct="1">
        <a:lnSpc>
          <a:spcPct val="90000"/>
        </a:lnSpc>
        <a:spcBef>
          <a:spcPts val="1000"/>
        </a:spcBef>
        <a:buClr>
          <a:srgbClr val="920075"/>
        </a:buClr>
        <a:buFont typeface="Arial" panose="020B0604020202020204" pitchFamily="34" charset="0"/>
        <a:buNone/>
        <a:defRPr sz="1800" kern="1200">
          <a:solidFill>
            <a:srgbClr val="414042"/>
          </a:solidFill>
          <a:latin typeface="Roboto" panose="02000000000000000000" pitchFamily="2" charset="0"/>
          <a:ea typeface="Roboto" panose="02000000000000000000" pitchFamily="2" charset="0"/>
          <a:cs typeface="+mn-cs"/>
        </a:defRPr>
      </a:lvl1pPr>
      <a:lvl2pPr marL="685800" indent="-228600" algn="l" defTabSz="914400" rtl="0" eaLnBrk="1" latinLnBrk="0" hangingPunct="1">
        <a:lnSpc>
          <a:spcPct val="90000"/>
        </a:lnSpc>
        <a:spcBef>
          <a:spcPts val="500"/>
        </a:spcBef>
        <a:buClr>
          <a:srgbClr val="920075"/>
        </a:buClr>
        <a:buFont typeface="Arial" panose="020B0604020202020204" pitchFamily="34" charset="0"/>
        <a:buChar char="•"/>
        <a:defRPr sz="2400" kern="1200">
          <a:solidFill>
            <a:srgbClr val="414042"/>
          </a:solidFill>
          <a:latin typeface="Roboto" panose="02000000000000000000" pitchFamily="2" charset="0"/>
          <a:ea typeface="Roboto" panose="02000000000000000000" pitchFamily="2" charset="0"/>
          <a:cs typeface="+mn-cs"/>
        </a:defRPr>
      </a:lvl2pPr>
      <a:lvl3pPr marL="1143000" indent="-228600" algn="l" defTabSz="914400" rtl="0" eaLnBrk="1" latinLnBrk="0" hangingPunct="1">
        <a:lnSpc>
          <a:spcPct val="90000"/>
        </a:lnSpc>
        <a:spcBef>
          <a:spcPts val="500"/>
        </a:spcBef>
        <a:buClr>
          <a:srgbClr val="920075"/>
        </a:buClr>
        <a:buFont typeface="Arial" panose="020B0604020202020204" pitchFamily="34" charset="0"/>
        <a:buChar char="•"/>
        <a:defRPr sz="2000" kern="1200">
          <a:solidFill>
            <a:srgbClr val="414042"/>
          </a:solidFill>
          <a:latin typeface="Roboto" panose="02000000000000000000" pitchFamily="2" charset="0"/>
          <a:ea typeface="Roboto" panose="02000000000000000000" pitchFamily="2" charset="0"/>
          <a:cs typeface="+mn-cs"/>
        </a:defRPr>
      </a:lvl3pPr>
      <a:lvl4pPr marL="1600200" indent="-228600" algn="l" defTabSz="914400" rtl="0" eaLnBrk="1" latinLnBrk="0" hangingPunct="1">
        <a:lnSpc>
          <a:spcPct val="90000"/>
        </a:lnSpc>
        <a:spcBef>
          <a:spcPts val="500"/>
        </a:spcBef>
        <a:buClr>
          <a:srgbClr val="920075"/>
        </a:buClr>
        <a:buFont typeface="Arial" panose="020B0604020202020204" pitchFamily="34" charset="0"/>
        <a:buChar char="•"/>
        <a:defRPr sz="2000" kern="1200">
          <a:solidFill>
            <a:srgbClr val="414042"/>
          </a:solidFill>
          <a:latin typeface="Roboto" panose="02000000000000000000" pitchFamily="2" charset="0"/>
          <a:ea typeface="Roboto" panose="02000000000000000000" pitchFamily="2" charset="0"/>
          <a:cs typeface="+mn-cs"/>
        </a:defRPr>
      </a:lvl4pPr>
      <a:lvl5pPr marL="2057400" indent="-228600" algn="l" defTabSz="914400" rtl="0" eaLnBrk="1" latinLnBrk="0" hangingPunct="1">
        <a:lnSpc>
          <a:spcPct val="90000"/>
        </a:lnSpc>
        <a:spcBef>
          <a:spcPts val="500"/>
        </a:spcBef>
        <a:buClr>
          <a:srgbClr val="920075"/>
        </a:buClr>
        <a:buFont typeface="Arial" panose="020B0604020202020204" pitchFamily="34" charset="0"/>
        <a:buChar char="•"/>
        <a:defRPr sz="2000" kern="1200">
          <a:solidFill>
            <a:srgbClr val="414042"/>
          </a:solidFill>
          <a:latin typeface="Roboto" panose="02000000000000000000" pitchFamily="2" charset="0"/>
          <a:ea typeface="Roboto"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24" cstate="print">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1237FCA6-1582-59DD-9302-682A1331A88B}"/>
              </a:ext>
              <a:ext uri="{C183D7F6-B498-43B3-948B-1728B52AA6E4}">
                <adec:decorative xmlns:adec="http://schemas.microsoft.com/office/drawing/2017/decorative" val="1"/>
              </a:ext>
            </a:extLst>
          </p:cNvPr>
          <p:cNvSpPr>
            <a:spLocks noGrp="1"/>
          </p:cNvSpPr>
          <p:nvPr>
            <p:ph type="sldNum" sz="quarter" idx="4"/>
          </p:nvPr>
        </p:nvSpPr>
        <p:spPr>
          <a:xfrm>
            <a:off x="11163299" y="6356350"/>
            <a:ext cx="611809" cy="365125"/>
          </a:xfrm>
          <a:prstGeom prst="rect">
            <a:avLst/>
          </a:prstGeom>
        </p:spPr>
        <p:txBody>
          <a:bodyPr vert="horz" lIns="91440" tIns="45720" rIns="91440" bIns="45720" rtlCol="0" anchor="ctr"/>
          <a:lstStyle>
            <a:lvl1pPr algn="r">
              <a:defRPr sz="1200" b="0" i="0">
                <a:solidFill>
                  <a:schemeClr val="bg1"/>
                </a:solidFill>
                <a:latin typeface="Roboto" panose="02000000000000000000" pitchFamily="2" charset="0"/>
              </a:defRPr>
            </a:lvl1pPr>
          </a:lstStyle>
          <a:p>
            <a:fld id="{A11BE7AE-72B1-CF45-8969-B9FBFFC15BDD}" type="slidenum">
              <a:rPr lang="en-US" smtClean="0"/>
              <a:pPr/>
              <a:t>‹#›</a:t>
            </a:fld>
            <a:endParaRPr lang="en-US"/>
          </a:p>
        </p:txBody>
      </p:sp>
      <p:sp>
        <p:nvSpPr>
          <p:cNvPr id="3" name="Text Placeholder 2">
            <a:extLst>
              <a:ext uri="{FF2B5EF4-FFF2-40B4-BE49-F238E27FC236}">
                <a16:creationId xmlns:a16="http://schemas.microsoft.com/office/drawing/2014/main" id="{670409FF-731A-54E4-BD48-C1281C57F77A}"/>
              </a:ext>
            </a:extLst>
          </p:cNvPr>
          <p:cNvSpPr>
            <a:spLocks noGrp="1"/>
          </p:cNvSpPr>
          <p:nvPr>
            <p:ph type="body" idx="1"/>
          </p:nvPr>
        </p:nvSpPr>
        <p:spPr>
          <a:xfrm>
            <a:off x="838200" y="1825625"/>
            <a:ext cx="10515600" cy="4351338"/>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Placeholder 1">
            <a:extLst>
              <a:ext uri="{FF2B5EF4-FFF2-40B4-BE49-F238E27FC236}">
                <a16:creationId xmlns:a16="http://schemas.microsoft.com/office/drawing/2014/main" id="{734EC6CA-DC7C-01C1-3855-44215C746360}"/>
              </a:ext>
            </a:extLst>
          </p:cNvPr>
          <p:cNvSpPr>
            <a:spLocks noGrp="1"/>
          </p:cNvSpPr>
          <p:nvPr>
            <p:ph type="title"/>
          </p:nvPr>
        </p:nvSpPr>
        <p:spPr>
          <a:xfrm>
            <a:off x="838200" y="206100"/>
            <a:ext cx="10515600" cy="1325563"/>
          </a:xfrm>
          <a:prstGeom prst="rect">
            <a:avLst/>
          </a:prstGeom>
        </p:spPr>
        <p:txBody>
          <a:bodyPr vert="horz" lIns="91440" tIns="45720" rIns="91440" bIns="45720" rtlCol="0" anchor="ctr">
            <a:noAutofit/>
          </a:bodyPr>
          <a:lstStyle/>
          <a:p>
            <a:r>
              <a:rPr lang="en-US"/>
              <a:t>Click to edit Master title style</a:t>
            </a:r>
          </a:p>
        </p:txBody>
      </p:sp>
    </p:spTree>
    <p:extLst>
      <p:ext uri="{BB962C8B-B14F-4D97-AF65-F5344CB8AC3E}">
        <p14:creationId xmlns:p14="http://schemas.microsoft.com/office/powerpoint/2010/main" val="2304501124"/>
      </p:ext>
    </p:extLst>
  </p:cSld>
  <p:clrMap bg1="lt1" tx1="dk1" bg2="lt2" tx2="dk2" accent1="accent1" accent2="accent2" accent3="accent3" accent4="accent4" accent5="accent5" accent6="accent6" hlink="hlink" folHlink="folHlink"/>
  <p:sldLayoutIdLst>
    <p:sldLayoutId id="2147483790" r:id="rId1"/>
    <p:sldLayoutId id="2147483791" r:id="rId2"/>
    <p:sldLayoutId id="2147483792" r:id="rId3"/>
    <p:sldLayoutId id="2147483793" r:id="rId4"/>
    <p:sldLayoutId id="2147483794" r:id="rId5"/>
    <p:sldLayoutId id="2147483795" r:id="rId6"/>
    <p:sldLayoutId id="2147483796" r:id="rId7"/>
    <p:sldLayoutId id="2147483797" r:id="rId8"/>
    <p:sldLayoutId id="2147483798" r:id="rId9"/>
    <p:sldLayoutId id="2147483799" r:id="rId10"/>
    <p:sldLayoutId id="2147483800" r:id="rId11"/>
    <p:sldLayoutId id="2147483801" r:id="rId12"/>
    <p:sldLayoutId id="2147483802" r:id="rId13"/>
    <p:sldLayoutId id="2147483803" r:id="rId14"/>
    <p:sldLayoutId id="2147483804" r:id="rId15"/>
    <p:sldLayoutId id="2147483805" r:id="rId16"/>
    <p:sldLayoutId id="2147483806" r:id="rId17"/>
    <p:sldLayoutId id="2147483807" r:id="rId18"/>
    <p:sldLayoutId id="2147483808" r:id="rId19"/>
    <p:sldLayoutId id="2147483809" r:id="rId20"/>
    <p:sldLayoutId id="2147483810" r:id="rId21"/>
    <p:sldLayoutId id="2147483811" r:id="rId22"/>
  </p:sldLayoutIdLst>
  <p:txStyles>
    <p:titleStyle>
      <a:lvl1pPr algn="l" defTabSz="914400" rtl="0" eaLnBrk="1" latinLnBrk="0" hangingPunct="1">
        <a:lnSpc>
          <a:spcPct val="90000"/>
        </a:lnSpc>
        <a:spcBef>
          <a:spcPct val="0"/>
        </a:spcBef>
        <a:buNone/>
        <a:defRPr sz="3200" b="1" kern="1200">
          <a:solidFill>
            <a:srgbClr val="005E6E"/>
          </a:solidFill>
          <a:latin typeface="Roboto" panose="02000000000000000000" pitchFamily="2" charset="0"/>
          <a:ea typeface="Roboto" panose="02000000000000000000" pitchFamily="2" charset="0"/>
          <a:cs typeface="+mj-cs"/>
        </a:defRPr>
      </a:lvl1pPr>
    </p:titleStyle>
    <p:bodyStyle>
      <a:lvl1pPr marL="0" indent="0" algn="l" defTabSz="914400" rtl="0" eaLnBrk="1" latinLnBrk="0" hangingPunct="1">
        <a:lnSpc>
          <a:spcPct val="90000"/>
        </a:lnSpc>
        <a:spcBef>
          <a:spcPts val="1000"/>
        </a:spcBef>
        <a:buClr>
          <a:schemeClr val="accent3"/>
        </a:buClr>
        <a:buFontTx/>
        <a:buNone/>
        <a:defRPr sz="2000" b="1" kern="1200">
          <a:solidFill>
            <a:schemeClr val="tx1"/>
          </a:solidFill>
          <a:latin typeface="Roboto" panose="02000000000000000000" pitchFamily="2" charset="0"/>
          <a:ea typeface="Roboto" panose="02000000000000000000" pitchFamily="2" charset="0"/>
          <a:cs typeface="+mn-cs"/>
        </a:defRPr>
      </a:lvl1pPr>
      <a:lvl2pPr marL="457200" indent="0" algn="l" defTabSz="914400" rtl="0" eaLnBrk="1" latinLnBrk="0" hangingPunct="1">
        <a:lnSpc>
          <a:spcPct val="90000"/>
        </a:lnSpc>
        <a:spcBef>
          <a:spcPts val="500"/>
        </a:spcBef>
        <a:buClr>
          <a:schemeClr val="accent3"/>
        </a:buClr>
        <a:buFontTx/>
        <a:buNone/>
        <a:defRPr sz="1800" kern="1200">
          <a:solidFill>
            <a:schemeClr val="tx1"/>
          </a:solidFill>
          <a:latin typeface="Roboto" panose="02000000000000000000" pitchFamily="2" charset="0"/>
          <a:ea typeface="Roboto" panose="02000000000000000000" pitchFamily="2" charset="0"/>
          <a:cs typeface="+mn-cs"/>
        </a:defRPr>
      </a:lvl2pPr>
      <a:lvl3pPr marL="1143000" indent="-228600" algn="l" defTabSz="914400" rtl="0" eaLnBrk="1" latinLnBrk="0" hangingPunct="1">
        <a:lnSpc>
          <a:spcPct val="90000"/>
        </a:lnSpc>
        <a:spcBef>
          <a:spcPts val="500"/>
        </a:spcBef>
        <a:buClr>
          <a:schemeClr val="accent3"/>
        </a:buClr>
        <a:buFont typeface="Wingdings" pitchFamily="2" charset="2"/>
        <a:buChar char="§"/>
        <a:defRPr sz="1800" kern="1200">
          <a:solidFill>
            <a:schemeClr val="tx1"/>
          </a:solidFill>
          <a:latin typeface="Roboto" panose="02000000000000000000" pitchFamily="2" charset="0"/>
          <a:ea typeface="Roboto" panose="02000000000000000000" pitchFamily="2" charset="0"/>
          <a:cs typeface="+mn-cs"/>
        </a:defRPr>
      </a:lvl3pPr>
      <a:lvl4pPr marL="1600200" indent="-228600" algn="l" defTabSz="914400" rtl="0" eaLnBrk="1" latinLnBrk="0" hangingPunct="1">
        <a:lnSpc>
          <a:spcPct val="90000"/>
        </a:lnSpc>
        <a:spcBef>
          <a:spcPts val="500"/>
        </a:spcBef>
        <a:buClr>
          <a:schemeClr val="accent3"/>
        </a:buClr>
        <a:buFont typeface="Wingdings" pitchFamily="2" charset="2"/>
        <a:buChar char="§"/>
        <a:defRPr sz="1800" kern="1200">
          <a:solidFill>
            <a:schemeClr val="tx1"/>
          </a:solidFill>
          <a:latin typeface="Roboto" panose="02000000000000000000" pitchFamily="2" charset="0"/>
          <a:ea typeface="Roboto" panose="02000000000000000000" pitchFamily="2" charset="0"/>
          <a:cs typeface="+mn-cs"/>
        </a:defRPr>
      </a:lvl4pPr>
      <a:lvl5pPr marL="2057400" indent="-228600" algn="l" defTabSz="914400" rtl="0" eaLnBrk="1" latinLnBrk="0" hangingPunct="1">
        <a:lnSpc>
          <a:spcPct val="90000"/>
        </a:lnSpc>
        <a:spcBef>
          <a:spcPts val="500"/>
        </a:spcBef>
        <a:buClr>
          <a:schemeClr val="accent3"/>
        </a:buClr>
        <a:buFont typeface="Wingdings" pitchFamily="2" charset="2"/>
        <a:buChar char="§"/>
        <a:defRPr sz="1800" kern="1200">
          <a:solidFill>
            <a:schemeClr val="tx1"/>
          </a:solidFill>
          <a:latin typeface="Roboto" panose="02000000000000000000" pitchFamily="2" charset="0"/>
          <a:ea typeface="Roboto"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018E5AB-6A76-9B41-C9C2-2C20E504548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E2F19C9-7866-C932-5463-0BAF28814AB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CD76A3-FD2F-E598-2AA8-5D7F373DF48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85B1F82-4CF7-B14E-A36B-E97882721B01}" type="datetimeFigureOut">
              <a:rPr lang="en-US" smtClean="0"/>
              <a:t>2/5/2026</a:t>
            </a:fld>
            <a:endParaRPr lang="en-US"/>
          </a:p>
        </p:txBody>
      </p:sp>
      <p:sp>
        <p:nvSpPr>
          <p:cNvPr id="5" name="Footer Placeholder 4">
            <a:extLst>
              <a:ext uri="{FF2B5EF4-FFF2-40B4-BE49-F238E27FC236}">
                <a16:creationId xmlns:a16="http://schemas.microsoft.com/office/drawing/2014/main" id="{A57D54DC-D535-8602-CDBE-CABBEA721D5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686B318-614B-EF07-0E40-9050CDF5446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3AE36-7C57-5049-A884-C0AA41E6D933}" type="slidenum">
              <a:rPr lang="en-US" smtClean="0"/>
              <a:t>‹#›</a:t>
            </a:fld>
            <a:endParaRPr lang="en-US"/>
          </a:p>
        </p:txBody>
      </p:sp>
    </p:spTree>
    <p:extLst>
      <p:ext uri="{BB962C8B-B14F-4D97-AF65-F5344CB8AC3E}">
        <p14:creationId xmlns:p14="http://schemas.microsoft.com/office/powerpoint/2010/main" val="228112642"/>
      </p:ext>
    </p:extLst>
  </p:cSld>
  <p:clrMap bg1="lt1" tx1="dk1" bg2="lt2" tx2="dk2" accent1="accent1" accent2="accent2" accent3="accent3" accent4="accent4" accent5="accent5" accent6="accent6" hlink="hlink" folHlink="folHlink"/>
  <p:sldLayoutIdLst>
    <p:sldLayoutId id="2147483813" r:id="rId1"/>
    <p:sldLayoutId id="2147483814" r:id="rId2"/>
    <p:sldLayoutId id="2147483815" r:id="rId3"/>
    <p:sldLayoutId id="2147483816" r:id="rId4"/>
    <p:sldLayoutId id="2147483817" r:id="rId5"/>
    <p:sldLayoutId id="2147483818" r:id="rId6"/>
    <p:sldLayoutId id="2147483819" r:id="rId7"/>
    <p:sldLayoutId id="2147483820" r:id="rId8"/>
    <p:sldLayoutId id="2147483821" r:id="rId9"/>
    <p:sldLayoutId id="2147483822" r:id="rId10"/>
    <p:sldLayoutId id="2147483823" r:id="rId11"/>
    <p:sldLayoutId id="2147483824" r:id="rId12"/>
    <p:sldLayoutId id="2147483825" r:id="rId13"/>
  </p:sldLayoutIdLst>
  <p:txStyles>
    <p:titleStyle>
      <a:lvl1pPr algn="l" defTabSz="914400" rtl="0" eaLnBrk="1" latinLnBrk="0" hangingPunct="1">
        <a:lnSpc>
          <a:spcPct val="90000"/>
        </a:lnSpc>
        <a:spcBef>
          <a:spcPct val="0"/>
        </a:spcBef>
        <a:buNone/>
        <a:defRPr sz="4400" b="1" i="0" kern="1200">
          <a:solidFill>
            <a:srgbClr val="105A70"/>
          </a:solidFill>
          <a:latin typeface="Roboto" panose="02000000000000000000" pitchFamily="2" charset="0"/>
          <a:ea typeface="Roboto" panose="02000000000000000000" pitchFamily="2" charset="0"/>
          <a:cs typeface="+mj-cs"/>
        </a:defRPr>
      </a:lvl1pPr>
    </p:titleStyle>
    <p:bodyStyle>
      <a:lvl1pPr marL="228600" indent="-228600" algn="l" defTabSz="914400" rtl="0" eaLnBrk="1" latinLnBrk="0" hangingPunct="1">
        <a:lnSpc>
          <a:spcPct val="90000"/>
        </a:lnSpc>
        <a:spcBef>
          <a:spcPts val="1000"/>
        </a:spcBef>
        <a:buClr>
          <a:srgbClr val="920075"/>
        </a:buClr>
        <a:buFont typeface="Arial" panose="020B0604020202020204" pitchFamily="34" charset="0"/>
        <a:buChar char="•"/>
        <a:defRPr sz="2800" kern="1200">
          <a:solidFill>
            <a:srgbClr val="414042"/>
          </a:solidFill>
          <a:latin typeface="Roboto" panose="02000000000000000000" pitchFamily="2" charset="0"/>
          <a:ea typeface="Roboto" panose="02000000000000000000" pitchFamily="2" charset="0"/>
          <a:cs typeface="+mn-cs"/>
        </a:defRPr>
      </a:lvl1pPr>
      <a:lvl2pPr marL="685800" indent="-228600" algn="l" defTabSz="914400" rtl="0" eaLnBrk="1" latinLnBrk="0" hangingPunct="1">
        <a:lnSpc>
          <a:spcPct val="90000"/>
        </a:lnSpc>
        <a:spcBef>
          <a:spcPts val="500"/>
        </a:spcBef>
        <a:buClr>
          <a:srgbClr val="920075"/>
        </a:buClr>
        <a:buFont typeface="Arial" panose="020B0604020202020204" pitchFamily="34" charset="0"/>
        <a:buChar char="•"/>
        <a:defRPr sz="2400" kern="1200">
          <a:solidFill>
            <a:srgbClr val="414042"/>
          </a:solidFill>
          <a:latin typeface="Roboto" panose="02000000000000000000" pitchFamily="2" charset="0"/>
          <a:ea typeface="Roboto" panose="02000000000000000000" pitchFamily="2" charset="0"/>
          <a:cs typeface="+mn-cs"/>
        </a:defRPr>
      </a:lvl2pPr>
      <a:lvl3pPr marL="1143000" indent="-228600" algn="l" defTabSz="914400" rtl="0" eaLnBrk="1" latinLnBrk="0" hangingPunct="1">
        <a:lnSpc>
          <a:spcPct val="90000"/>
        </a:lnSpc>
        <a:spcBef>
          <a:spcPts val="500"/>
        </a:spcBef>
        <a:buClr>
          <a:srgbClr val="920075"/>
        </a:buClr>
        <a:buFont typeface="Arial" panose="020B0604020202020204" pitchFamily="34" charset="0"/>
        <a:buChar char="•"/>
        <a:defRPr sz="2000" kern="1200">
          <a:solidFill>
            <a:srgbClr val="414042"/>
          </a:solidFill>
          <a:latin typeface="Roboto" panose="02000000000000000000" pitchFamily="2" charset="0"/>
          <a:ea typeface="Roboto" panose="02000000000000000000" pitchFamily="2" charset="0"/>
          <a:cs typeface="+mn-cs"/>
        </a:defRPr>
      </a:lvl3pPr>
      <a:lvl4pPr marL="1600200" indent="-228600" algn="l" defTabSz="914400" rtl="0" eaLnBrk="1" latinLnBrk="0" hangingPunct="1">
        <a:lnSpc>
          <a:spcPct val="90000"/>
        </a:lnSpc>
        <a:spcBef>
          <a:spcPts val="500"/>
        </a:spcBef>
        <a:buClr>
          <a:srgbClr val="920075"/>
        </a:buClr>
        <a:buFont typeface="Arial" panose="020B0604020202020204" pitchFamily="34" charset="0"/>
        <a:buChar char="•"/>
        <a:defRPr sz="1800" kern="1200">
          <a:solidFill>
            <a:srgbClr val="414042"/>
          </a:solidFill>
          <a:latin typeface="Roboto" panose="02000000000000000000" pitchFamily="2" charset="0"/>
          <a:ea typeface="Roboto" panose="02000000000000000000" pitchFamily="2" charset="0"/>
          <a:cs typeface="+mn-cs"/>
        </a:defRPr>
      </a:lvl4pPr>
      <a:lvl5pPr marL="2057400" indent="-228600" algn="l" defTabSz="914400" rtl="0" eaLnBrk="1" latinLnBrk="0" hangingPunct="1">
        <a:lnSpc>
          <a:spcPct val="90000"/>
        </a:lnSpc>
        <a:spcBef>
          <a:spcPts val="500"/>
        </a:spcBef>
        <a:buClr>
          <a:srgbClr val="920075"/>
        </a:buClr>
        <a:buFont typeface="Arial" panose="020B0604020202020204" pitchFamily="34" charset="0"/>
        <a:buChar char="•"/>
        <a:defRPr sz="1800" kern="1200">
          <a:solidFill>
            <a:srgbClr val="414042"/>
          </a:solidFill>
          <a:latin typeface="Roboto" panose="02000000000000000000" pitchFamily="2" charset="0"/>
          <a:ea typeface="Roboto"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922779E-D914-1221-24DD-CED5A8427D9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2B822BA-C237-5C3B-B365-136B9F7D551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4E3AAFF-F7AF-3181-C856-0E7FB258304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566A20DD-A45C-4B67-BFD6-BC28FDB05617}" type="datetimeFigureOut">
              <a:rPr lang="en-US" smtClean="0"/>
              <a:t>2/5/2026</a:t>
            </a:fld>
            <a:endParaRPr lang="en-US"/>
          </a:p>
        </p:txBody>
      </p:sp>
      <p:sp>
        <p:nvSpPr>
          <p:cNvPr id="5" name="Footer Placeholder 4">
            <a:extLst>
              <a:ext uri="{FF2B5EF4-FFF2-40B4-BE49-F238E27FC236}">
                <a16:creationId xmlns:a16="http://schemas.microsoft.com/office/drawing/2014/main" id="{53994B93-5ADE-E9E6-F8D9-390C5B50810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CB0D4BC8-D139-8BED-F4AF-029D297C779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95CF4E8-E7C8-4FE5-8896-7F4E740B4529}" type="slidenum">
              <a:rPr lang="en-US" smtClean="0"/>
              <a:t>‹#›</a:t>
            </a:fld>
            <a:endParaRPr lang="en-US"/>
          </a:p>
        </p:txBody>
      </p:sp>
    </p:spTree>
    <p:extLst>
      <p:ext uri="{BB962C8B-B14F-4D97-AF65-F5344CB8AC3E}">
        <p14:creationId xmlns:p14="http://schemas.microsoft.com/office/powerpoint/2010/main" val="4162019651"/>
      </p:ext>
    </p:extLst>
  </p:cSld>
  <p:clrMap bg1="lt1" tx1="dk1" bg2="lt2" tx2="dk2" accent1="accent1" accent2="accent2" accent3="accent3" accent4="accent4" accent5="accent5" accent6="accent6" hlink="hlink" folHlink="folHlink"/>
  <p:sldLayoutIdLst>
    <p:sldLayoutId id="2147483827" r:id="rId1"/>
    <p:sldLayoutId id="2147483828" r:id="rId2"/>
    <p:sldLayoutId id="2147483829" r:id="rId3"/>
    <p:sldLayoutId id="2147483830" r:id="rId4"/>
    <p:sldLayoutId id="2147483831" r:id="rId5"/>
    <p:sldLayoutId id="2147483832" r:id="rId6"/>
    <p:sldLayoutId id="2147483833" r:id="rId7"/>
    <p:sldLayoutId id="2147483834" r:id="rId8"/>
    <p:sldLayoutId id="2147483835" r:id="rId9"/>
    <p:sldLayoutId id="2147483836" r:id="rId10"/>
    <p:sldLayoutId id="2147483837" r:id="rId11"/>
    <p:sldLayoutId id="2147483838" r:id="rId12"/>
    <p:sldLayoutId id="2147483839"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19113734"/>
      </p:ext>
    </p:extLst>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71" r:id="rId8"/>
    <p:sldLayoutId id="2147483872" r:id="rId9"/>
    <p:sldLayoutId id="2147483873" r:id="rId10"/>
    <p:sldLayoutId id="2147483874" r:id="rId11"/>
  </p:sldLayoutIdLst>
  <p:txStyles>
    <p:titleStyle>
      <a:lvl1pPr algn="l" defTabSz="914428" rtl="0" eaLnBrk="1" latinLnBrk="0" hangingPunct="1">
        <a:lnSpc>
          <a:spcPct val="90000"/>
        </a:lnSpc>
        <a:spcBef>
          <a:spcPct val="0"/>
        </a:spcBef>
        <a:buNone/>
        <a:defRPr sz="4400" b="1" kern="1200">
          <a:solidFill>
            <a:schemeClr val="tx1"/>
          </a:solidFill>
          <a:latin typeface="Roboto" panose="02000000000000000000" pitchFamily="2" charset="0"/>
          <a:ea typeface="Roboto" panose="02000000000000000000" pitchFamily="2" charset="0"/>
          <a:cs typeface="+mj-cs"/>
        </a:defRPr>
      </a:lvl1pPr>
    </p:titleStyle>
    <p:bodyStyle>
      <a:lvl1pPr marL="228608" indent="-228608" algn="l" defTabSz="914428" rtl="0" eaLnBrk="1" latinLnBrk="0" hangingPunct="1">
        <a:lnSpc>
          <a:spcPct val="90000"/>
        </a:lnSpc>
        <a:spcBef>
          <a:spcPts val="1000"/>
        </a:spcBef>
        <a:buClr>
          <a:srgbClr val="920075"/>
        </a:buClr>
        <a:buFont typeface="Arial" panose="020B0604020202020204" pitchFamily="34" charset="0"/>
        <a:buChar char="•"/>
        <a:defRPr sz="2800" kern="1200">
          <a:solidFill>
            <a:schemeClr val="tx1"/>
          </a:solidFill>
          <a:latin typeface="Roboto" panose="02000000000000000000" pitchFamily="2" charset="0"/>
          <a:ea typeface="Roboto" panose="02000000000000000000" pitchFamily="2" charset="0"/>
          <a:cs typeface="+mn-cs"/>
        </a:defRPr>
      </a:lvl1pPr>
      <a:lvl2pPr marL="685822" indent="-228608" algn="l" defTabSz="914428" rtl="0" eaLnBrk="1" latinLnBrk="0" hangingPunct="1">
        <a:lnSpc>
          <a:spcPct val="90000"/>
        </a:lnSpc>
        <a:spcBef>
          <a:spcPts val="500"/>
        </a:spcBef>
        <a:buClr>
          <a:srgbClr val="920075"/>
        </a:buClr>
        <a:buFont typeface="Arial" panose="020B0604020202020204" pitchFamily="34" charset="0"/>
        <a:buChar char="•"/>
        <a:defRPr sz="2400" kern="1200">
          <a:solidFill>
            <a:schemeClr val="tx1"/>
          </a:solidFill>
          <a:latin typeface="Roboto" panose="02000000000000000000" pitchFamily="2" charset="0"/>
          <a:ea typeface="Roboto" panose="02000000000000000000" pitchFamily="2" charset="0"/>
          <a:cs typeface="+mn-cs"/>
        </a:defRPr>
      </a:lvl2pPr>
      <a:lvl3pPr marL="1143036" indent="-228608" algn="l" defTabSz="914428" rtl="0" eaLnBrk="1" latinLnBrk="0" hangingPunct="1">
        <a:lnSpc>
          <a:spcPct val="90000"/>
        </a:lnSpc>
        <a:spcBef>
          <a:spcPts val="500"/>
        </a:spcBef>
        <a:buClr>
          <a:srgbClr val="920075"/>
        </a:buClr>
        <a:buFont typeface="Arial" panose="020B0604020202020204" pitchFamily="34" charset="0"/>
        <a:buChar char="•"/>
        <a:defRPr sz="2000" kern="1200">
          <a:solidFill>
            <a:schemeClr val="tx1"/>
          </a:solidFill>
          <a:latin typeface="Roboto" panose="02000000000000000000" pitchFamily="2" charset="0"/>
          <a:ea typeface="Roboto" panose="02000000000000000000" pitchFamily="2" charset="0"/>
          <a:cs typeface="+mn-cs"/>
        </a:defRPr>
      </a:lvl3pPr>
      <a:lvl4pPr marL="1600250" indent="-228608" algn="l" defTabSz="914428" rtl="0" eaLnBrk="1" latinLnBrk="0" hangingPunct="1">
        <a:lnSpc>
          <a:spcPct val="90000"/>
        </a:lnSpc>
        <a:spcBef>
          <a:spcPts val="500"/>
        </a:spcBef>
        <a:buClr>
          <a:srgbClr val="920075"/>
        </a:buClr>
        <a:buFont typeface="Arial" panose="020B0604020202020204" pitchFamily="34" charset="0"/>
        <a:buChar char="•"/>
        <a:defRPr sz="1800" kern="1200">
          <a:solidFill>
            <a:schemeClr val="tx1"/>
          </a:solidFill>
          <a:latin typeface="Roboto" panose="02000000000000000000" pitchFamily="2" charset="0"/>
          <a:ea typeface="Roboto" panose="02000000000000000000" pitchFamily="2" charset="0"/>
          <a:cs typeface="+mn-cs"/>
        </a:defRPr>
      </a:lvl4pPr>
      <a:lvl5pPr marL="2057465" indent="-228608" algn="l" defTabSz="914428" rtl="0" eaLnBrk="1" latinLnBrk="0" hangingPunct="1">
        <a:lnSpc>
          <a:spcPct val="90000"/>
        </a:lnSpc>
        <a:spcBef>
          <a:spcPts val="500"/>
        </a:spcBef>
        <a:buClr>
          <a:srgbClr val="920075"/>
        </a:buClr>
        <a:buFont typeface="Arial" panose="020B0604020202020204" pitchFamily="34" charset="0"/>
        <a:buChar char="•"/>
        <a:defRPr sz="1800" kern="1200">
          <a:solidFill>
            <a:schemeClr val="tx1"/>
          </a:solidFill>
          <a:latin typeface="Roboto" panose="02000000000000000000" pitchFamily="2" charset="0"/>
          <a:ea typeface="Roboto" panose="02000000000000000000" pitchFamily="2" charset="0"/>
          <a:cs typeface="+mn-cs"/>
        </a:defRPr>
      </a:lvl5pPr>
      <a:lvl6pPr marL="2514679" indent="-228608" algn="l" defTabSz="91442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93" indent="-228608" algn="l" defTabSz="91442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107" indent="-228608" algn="l" defTabSz="91442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322" indent="-228608" algn="l" defTabSz="91442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28" rtl="0" eaLnBrk="1" latinLnBrk="0" hangingPunct="1">
        <a:defRPr sz="1800" kern="1200">
          <a:solidFill>
            <a:schemeClr val="tx1"/>
          </a:solidFill>
          <a:latin typeface="+mn-lt"/>
          <a:ea typeface="+mn-ea"/>
          <a:cs typeface="+mn-cs"/>
        </a:defRPr>
      </a:lvl1pPr>
      <a:lvl2pPr marL="457214" algn="l" defTabSz="914428" rtl="0" eaLnBrk="1" latinLnBrk="0" hangingPunct="1">
        <a:defRPr sz="1800" kern="1200">
          <a:solidFill>
            <a:schemeClr val="tx1"/>
          </a:solidFill>
          <a:latin typeface="+mn-lt"/>
          <a:ea typeface="+mn-ea"/>
          <a:cs typeface="+mn-cs"/>
        </a:defRPr>
      </a:lvl2pPr>
      <a:lvl3pPr marL="914428" algn="l" defTabSz="914428" rtl="0" eaLnBrk="1" latinLnBrk="0" hangingPunct="1">
        <a:defRPr sz="1800" kern="1200">
          <a:solidFill>
            <a:schemeClr val="tx1"/>
          </a:solidFill>
          <a:latin typeface="+mn-lt"/>
          <a:ea typeface="+mn-ea"/>
          <a:cs typeface="+mn-cs"/>
        </a:defRPr>
      </a:lvl3pPr>
      <a:lvl4pPr marL="1371643" algn="l" defTabSz="914428" rtl="0" eaLnBrk="1" latinLnBrk="0" hangingPunct="1">
        <a:defRPr sz="1800" kern="1200">
          <a:solidFill>
            <a:schemeClr val="tx1"/>
          </a:solidFill>
          <a:latin typeface="+mn-lt"/>
          <a:ea typeface="+mn-ea"/>
          <a:cs typeface="+mn-cs"/>
        </a:defRPr>
      </a:lvl4pPr>
      <a:lvl5pPr marL="1828857" algn="l" defTabSz="914428" rtl="0" eaLnBrk="1" latinLnBrk="0" hangingPunct="1">
        <a:defRPr sz="1800" kern="1200">
          <a:solidFill>
            <a:schemeClr val="tx1"/>
          </a:solidFill>
          <a:latin typeface="+mn-lt"/>
          <a:ea typeface="+mn-ea"/>
          <a:cs typeface="+mn-cs"/>
        </a:defRPr>
      </a:lvl5pPr>
      <a:lvl6pPr marL="2286071" algn="l" defTabSz="914428" rtl="0" eaLnBrk="1" latinLnBrk="0" hangingPunct="1">
        <a:defRPr sz="1800" kern="1200">
          <a:solidFill>
            <a:schemeClr val="tx1"/>
          </a:solidFill>
          <a:latin typeface="+mn-lt"/>
          <a:ea typeface="+mn-ea"/>
          <a:cs typeface="+mn-cs"/>
        </a:defRPr>
      </a:lvl6pPr>
      <a:lvl7pPr marL="2743285" algn="l" defTabSz="914428" rtl="0" eaLnBrk="1" latinLnBrk="0" hangingPunct="1">
        <a:defRPr sz="1800" kern="1200">
          <a:solidFill>
            <a:schemeClr val="tx1"/>
          </a:solidFill>
          <a:latin typeface="+mn-lt"/>
          <a:ea typeface="+mn-ea"/>
          <a:cs typeface="+mn-cs"/>
        </a:defRPr>
      </a:lvl7pPr>
      <a:lvl8pPr marL="3200500" algn="l" defTabSz="914428" rtl="0" eaLnBrk="1" latinLnBrk="0" hangingPunct="1">
        <a:defRPr sz="1800" kern="1200">
          <a:solidFill>
            <a:schemeClr val="tx1"/>
          </a:solidFill>
          <a:latin typeface="+mn-lt"/>
          <a:ea typeface="+mn-ea"/>
          <a:cs typeface="+mn-cs"/>
        </a:defRPr>
      </a:lvl8pPr>
      <a:lvl9pPr marL="3657714" algn="l" defTabSz="914428"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1">
          <a:blip r:embed="rId24" cstate="print">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34EC6CA-DC7C-01C1-3855-44215C746360}"/>
              </a:ext>
            </a:extLst>
          </p:cNvPr>
          <p:cNvSpPr>
            <a:spLocks noGrp="1"/>
          </p:cNvSpPr>
          <p:nvPr>
            <p:ph type="title"/>
          </p:nvPr>
        </p:nvSpPr>
        <p:spPr>
          <a:xfrm>
            <a:off x="838200" y="206100"/>
            <a:ext cx="10515600" cy="1325563"/>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a:extLst>
              <a:ext uri="{FF2B5EF4-FFF2-40B4-BE49-F238E27FC236}">
                <a16:creationId xmlns:a16="http://schemas.microsoft.com/office/drawing/2014/main" id="{670409FF-731A-54E4-BD48-C1281C57F77A}"/>
              </a:ext>
            </a:extLst>
          </p:cNvPr>
          <p:cNvSpPr>
            <a:spLocks noGrp="1"/>
          </p:cNvSpPr>
          <p:nvPr>
            <p:ph type="body" idx="1"/>
          </p:nvPr>
        </p:nvSpPr>
        <p:spPr>
          <a:xfrm>
            <a:off x="838200" y="1825625"/>
            <a:ext cx="10515600" cy="4351338"/>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1237FCA6-1582-59DD-9302-682A1331A88B}"/>
              </a:ext>
            </a:extLst>
          </p:cNvPr>
          <p:cNvSpPr>
            <a:spLocks noGrp="1"/>
          </p:cNvSpPr>
          <p:nvPr>
            <p:ph type="sldNum" sz="quarter" idx="4"/>
          </p:nvPr>
        </p:nvSpPr>
        <p:spPr>
          <a:xfrm>
            <a:off x="11163299" y="6356350"/>
            <a:ext cx="611809" cy="365125"/>
          </a:xfrm>
          <a:prstGeom prst="rect">
            <a:avLst/>
          </a:prstGeom>
        </p:spPr>
        <p:txBody>
          <a:bodyPr vert="horz" lIns="91440" tIns="45720" rIns="91440" bIns="45720" rtlCol="0" anchor="ctr"/>
          <a:lstStyle>
            <a:lvl1pPr algn="r">
              <a:defRPr sz="1200" b="0" i="0">
                <a:solidFill>
                  <a:schemeClr val="bg1"/>
                </a:solidFill>
                <a:latin typeface="Roboto" panose="02000000000000000000" pitchFamily="2" charset="0"/>
              </a:defRPr>
            </a:lvl1pPr>
          </a:lstStyle>
          <a:p>
            <a:fld id="{A11BE7AE-72B1-CF45-8969-B9FBFFC15BDD}" type="slidenum">
              <a:rPr lang="en-US" smtClean="0"/>
              <a:pPr/>
              <a:t>‹#›</a:t>
            </a:fld>
            <a:endParaRPr lang="en-US"/>
          </a:p>
        </p:txBody>
      </p:sp>
    </p:spTree>
    <p:extLst>
      <p:ext uri="{BB962C8B-B14F-4D97-AF65-F5344CB8AC3E}">
        <p14:creationId xmlns:p14="http://schemas.microsoft.com/office/powerpoint/2010/main" val="250202175"/>
      </p:ext>
    </p:extLst>
  </p:cSld>
  <p:clrMap bg1="lt1" tx1="dk1" bg2="lt2" tx2="dk2" accent1="accent1" accent2="accent2" accent3="accent3" accent4="accent4" accent5="accent5" accent6="accent6" hlink="hlink" folHlink="folHlink"/>
  <p:sldLayoutIdLst>
    <p:sldLayoutId id="2147483849" r:id="rId1"/>
    <p:sldLayoutId id="2147483850" r:id="rId2"/>
    <p:sldLayoutId id="2147483851" r:id="rId3"/>
    <p:sldLayoutId id="2147483852" r:id="rId4"/>
    <p:sldLayoutId id="2147483853" r:id="rId5"/>
    <p:sldLayoutId id="2147483854" r:id="rId6"/>
    <p:sldLayoutId id="2147483855" r:id="rId7"/>
    <p:sldLayoutId id="2147483856" r:id="rId8"/>
    <p:sldLayoutId id="2147483857" r:id="rId9"/>
    <p:sldLayoutId id="2147483858" r:id="rId10"/>
    <p:sldLayoutId id="2147483859" r:id="rId11"/>
    <p:sldLayoutId id="2147483860" r:id="rId12"/>
    <p:sldLayoutId id="2147483861" r:id="rId13"/>
    <p:sldLayoutId id="2147483862" r:id="rId14"/>
    <p:sldLayoutId id="2147483863" r:id="rId15"/>
    <p:sldLayoutId id="2147483864" r:id="rId16"/>
    <p:sldLayoutId id="2147483865" r:id="rId17"/>
    <p:sldLayoutId id="2147483866" r:id="rId18"/>
    <p:sldLayoutId id="2147483867" r:id="rId19"/>
    <p:sldLayoutId id="2147483868" r:id="rId20"/>
    <p:sldLayoutId id="2147483869" r:id="rId21"/>
    <p:sldLayoutId id="2147483870" r:id="rId22"/>
  </p:sldLayoutIdLst>
  <p:txStyles>
    <p:titleStyle>
      <a:lvl1pPr algn="l" defTabSz="914400" rtl="0" eaLnBrk="1" latinLnBrk="0" hangingPunct="1">
        <a:lnSpc>
          <a:spcPct val="90000"/>
        </a:lnSpc>
        <a:spcBef>
          <a:spcPct val="0"/>
        </a:spcBef>
        <a:buNone/>
        <a:defRPr sz="3200" b="1" kern="1200">
          <a:solidFill>
            <a:srgbClr val="005E6E"/>
          </a:solidFill>
          <a:latin typeface="Roboto" panose="02000000000000000000" pitchFamily="2" charset="0"/>
          <a:ea typeface="Roboto" panose="02000000000000000000" pitchFamily="2" charset="0"/>
          <a:cs typeface="+mj-cs"/>
        </a:defRPr>
      </a:lvl1pPr>
    </p:titleStyle>
    <p:bodyStyle>
      <a:lvl1pPr marL="228600" indent="-228600" algn="l" defTabSz="914400" rtl="0" eaLnBrk="1" latinLnBrk="0" hangingPunct="1">
        <a:lnSpc>
          <a:spcPct val="90000"/>
        </a:lnSpc>
        <a:spcBef>
          <a:spcPts val="1000"/>
        </a:spcBef>
        <a:buClr>
          <a:schemeClr val="accent3"/>
        </a:buClr>
        <a:buFont typeface="Wingdings" pitchFamily="2" charset="2"/>
        <a:buChar char="§"/>
        <a:defRPr sz="2000" b="1" kern="1200">
          <a:solidFill>
            <a:schemeClr val="tx1"/>
          </a:solidFill>
          <a:latin typeface="Roboto" panose="02000000000000000000" pitchFamily="2" charset="0"/>
          <a:ea typeface="Roboto" panose="02000000000000000000" pitchFamily="2" charset="0"/>
          <a:cs typeface="+mn-cs"/>
        </a:defRPr>
      </a:lvl1pPr>
      <a:lvl2pPr marL="685800" indent="-228600" algn="l" defTabSz="914400" rtl="0" eaLnBrk="1" latinLnBrk="0" hangingPunct="1">
        <a:lnSpc>
          <a:spcPct val="90000"/>
        </a:lnSpc>
        <a:spcBef>
          <a:spcPts val="500"/>
        </a:spcBef>
        <a:buClr>
          <a:schemeClr val="accent3"/>
        </a:buClr>
        <a:buFont typeface="Wingdings" pitchFamily="2" charset="2"/>
        <a:buChar char="§"/>
        <a:defRPr sz="1800" kern="1200">
          <a:solidFill>
            <a:schemeClr val="tx1"/>
          </a:solidFill>
          <a:latin typeface="Roboto" panose="02000000000000000000" pitchFamily="2" charset="0"/>
          <a:ea typeface="Roboto" panose="02000000000000000000" pitchFamily="2" charset="0"/>
          <a:cs typeface="+mn-cs"/>
        </a:defRPr>
      </a:lvl2pPr>
      <a:lvl3pPr marL="1143000" indent="-228600" algn="l" defTabSz="914400" rtl="0" eaLnBrk="1" latinLnBrk="0" hangingPunct="1">
        <a:lnSpc>
          <a:spcPct val="90000"/>
        </a:lnSpc>
        <a:spcBef>
          <a:spcPts val="500"/>
        </a:spcBef>
        <a:buClr>
          <a:schemeClr val="accent3"/>
        </a:buClr>
        <a:buFont typeface="Wingdings" pitchFamily="2" charset="2"/>
        <a:buChar char="§"/>
        <a:defRPr sz="1800" kern="1200">
          <a:solidFill>
            <a:schemeClr val="tx1"/>
          </a:solidFill>
          <a:latin typeface="Roboto" panose="02000000000000000000" pitchFamily="2" charset="0"/>
          <a:ea typeface="Roboto" panose="02000000000000000000" pitchFamily="2" charset="0"/>
          <a:cs typeface="+mn-cs"/>
        </a:defRPr>
      </a:lvl3pPr>
      <a:lvl4pPr marL="1600200" indent="-228600" algn="l" defTabSz="914400" rtl="0" eaLnBrk="1" latinLnBrk="0" hangingPunct="1">
        <a:lnSpc>
          <a:spcPct val="90000"/>
        </a:lnSpc>
        <a:spcBef>
          <a:spcPts val="500"/>
        </a:spcBef>
        <a:buClr>
          <a:schemeClr val="accent3"/>
        </a:buClr>
        <a:buFont typeface="Wingdings" pitchFamily="2" charset="2"/>
        <a:buChar char="§"/>
        <a:defRPr sz="1800" kern="1200">
          <a:solidFill>
            <a:schemeClr val="tx1"/>
          </a:solidFill>
          <a:latin typeface="Roboto" panose="02000000000000000000" pitchFamily="2" charset="0"/>
          <a:ea typeface="Roboto" panose="02000000000000000000" pitchFamily="2" charset="0"/>
          <a:cs typeface="+mn-cs"/>
        </a:defRPr>
      </a:lvl4pPr>
      <a:lvl5pPr marL="2057400" indent="-228600" algn="l" defTabSz="914400" rtl="0" eaLnBrk="1" latinLnBrk="0" hangingPunct="1">
        <a:lnSpc>
          <a:spcPct val="90000"/>
        </a:lnSpc>
        <a:spcBef>
          <a:spcPts val="500"/>
        </a:spcBef>
        <a:buClr>
          <a:schemeClr val="accent3"/>
        </a:buClr>
        <a:buFont typeface="Wingdings" pitchFamily="2" charset="2"/>
        <a:buChar char="§"/>
        <a:defRPr sz="1800" kern="1200">
          <a:solidFill>
            <a:schemeClr val="tx1"/>
          </a:solidFill>
          <a:latin typeface="Roboto" panose="02000000000000000000" pitchFamily="2" charset="0"/>
          <a:ea typeface="Roboto"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6.xml"/></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xml"/><Relationship Id="rId1" Type="http://schemas.openxmlformats.org/officeDocument/2006/relationships/slideLayout" Target="../slideLayouts/slideLayout2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4.xml"/></Relationships>
</file>

<file path=ppt/slides/_rels/slide1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32.xml"/></Relationships>
</file>

<file path=ppt/slides/_rels/slide1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32.xml"/></Relationships>
</file>

<file path=ppt/slides/_rels/slide1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32.xml"/></Relationships>
</file>

<file path=ppt/slides/_rels/slide1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32.xml"/></Relationships>
</file>

<file path=ppt/slides/_rels/slide1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32.xml"/></Relationships>
</file>

<file path=ppt/slides/_rels/slide1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32.xml"/></Relationships>
</file>

<file path=ppt/slides/_rels/slide18.xml.rels><?xml version="1.0" encoding="UTF-8" standalone="yes"?>
<Relationships xmlns="http://schemas.openxmlformats.org/package/2006/relationships"><Relationship Id="rId3" Type="http://schemas.openxmlformats.org/officeDocument/2006/relationships/hyperlink" Target="https://events.vita.virginia.gov/register?sessionID=1617" TargetMode="External"/><Relationship Id="rId2" Type="http://schemas.openxmlformats.org/officeDocument/2006/relationships/hyperlink" Target="https://events.vita.virginia.gov/register?sessionID=1616" TargetMode="External"/><Relationship Id="rId1" Type="http://schemas.openxmlformats.org/officeDocument/2006/relationships/slideLayout" Target="../slideLayouts/slideLayout24.xml"/><Relationship Id="rId5" Type="http://schemas.openxmlformats.org/officeDocument/2006/relationships/hyperlink" Target="https://events.vita.virginia.gov/register?sessionID=1619" TargetMode="External"/><Relationship Id="rId4" Type="http://schemas.openxmlformats.org/officeDocument/2006/relationships/hyperlink" Target="https://events.vita.virginia.gov/register?sessionID=1618" TargetMode="External"/></Relationships>
</file>

<file path=ppt/slides/_rels/slide19.xml.rels><?xml version="1.0" encoding="UTF-8" standalone="yes"?>
<Relationships xmlns="http://schemas.openxmlformats.org/package/2006/relationships"><Relationship Id="rId3" Type="http://schemas.openxmlformats.org/officeDocument/2006/relationships/hyperlink" Target="mailto:Lucas.Pfaff@vita.virginia.gov" TargetMode="External"/><Relationship Id="rId2" Type="http://schemas.openxmlformats.org/officeDocument/2006/relationships/hyperlink" Target="mailto:Jeffrey.Scheich@vita.virginia.gov" TargetMode="External"/><Relationship Id="rId1" Type="http://schemas.openxmlformats.org/officeDocument/2006/relationships/slideLayout" Target="../slideLayouts/slideLayout24.xml"/><Relationship Id="rId6" Type="http://schemas.openxmlformats.org/officeDocument/2006/relationships/hyperlink" Target="mailto:s.dsouza@vita.virginia.gov" TargetMode="External"/><Relationship Id="rId5" Type="http://schemas.openxmlformats.org/officeDocument/2006/relationships/hyperlink" Target="mailto:Vipul.Thakker@vita.virginia.gov" TargetMode="External"/><Relationship Id="rId4" Type="http://schemas.openxmlformats.org/officeDocument/2006/relationships/hyperlink" Target="mailto:Nathaniel.Barrow@vita.virginia.gov"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27.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8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8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8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83.xml"/></Relationships>
</file>

<file path=ppt/slides/_rels/slide25.xml.rels><?xml version="1.0" encoding="UTF-8" standalone="yes"?>
<Relationships xmlns="http://schemas.openxmlformats.org/package/2006/relationships"><Relationship Id="rId3" Type="http://schemas.openxmlformats.org/officeDocument/2006/relationships/hyperlink" Target="mailto:commonwealthsecurity@vita.virginia.gov" TargetMode="External"/><Relationship Id="rId2" Type="http://schemas.openxmlformats.org/officeDocument/2006/relationships/hyperlink" Target="https://www.vita.virginia.gov/security/advisory-groups/" TargetMode="External"/><Relationship Id="rId1" Type="http://schemas.openxmlformats.org/officeDocument/2006/relationships/slideLayout" Target="../slideLayouts/slideLayout8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99.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8.png"/></Relationships>
</file>

<file path=ppt/slides/_rels/slide3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7.xml"/></Relationships>
</file>

<file path=ppt/slides/_rels/slide3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38.xml.rels><?xml version="1.0" encoding="UTF-8" standalone="yes"?>
<Relationships xmlns="http://schemas.openxmlformats.org/package/2006/relationships"><Relationship Id="rId2" Type="http://schemas.openxmlformats.org/officeDocument/2006/relationships/hyperlink" Target="https://www.splunk.com/en_us/training/basic-subscription.html" TargetMode="External"/><Relationship Id="rId1" Type="http://schemas.openxmlformats.org/officeDocument/2006/relationships/slideLayout" Target="../slideLayouts/slideLayout2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7.xml"/></Relationships>
</file>

<file path=ppt/slides/_rels/slide4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68.xml"/></Relationships>
</file>

<file path=ppt/slides/_rels/slide4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68.xml"/></Relationships>
</file>

<file path=ppt/slides/_rels/slide4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xml"/><Relationship Id="rId1" Type="http://schemas.openxmlformats.org/officeDocument/2006/relationships/slideLayout" Target="../slideLayouts/slideLayout68.xml"/><Relationship Id="rId4" Type="http://schemas.openxmlformats.org/officeDocument/2006/relationships/image" Target="../media/image41.png"/></Relationships>
</file>

<file path=ppt/slides/_rels/slide4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xml"/><Relationship Id="rId1" Type="http://schemas.openxmlformats.org/officeDocument/2006/relationships/slideLayout" Target="../slideLayouts/slideLayout68.xml"/></Relationships>
</file>

<file path=ppt/slides/_rels/slide4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6.xml"/><Relationship Id="rId1" Type="http://schemas.openxmlformats.org/officeDocument/2006/relationships/slideLayout" Target="../slideLayouts/slideLayout75.xml"/></Relationships>
</file>

<file path=ppt/slides/_rels/slide4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1.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4.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7.xml"/></Relationships>
</file>

<file path=ppt/slides/_rels/slide5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8.xml"/></Relationships>
</file>

<file path=ppt/slides/_rels/slide52.xml.rels><?xml version="1.0" encoding="UTF-8" standalone="yes"?>
<Relationships xmlns="http://schemas.openxmlformats.org/package/2006/relationships"><Relationship Id="rId3" Type="http://schemas.openxmlformats.org/officeDocument/2006/relationships/hyperlink" Target="https://www.youtube.com/watch?v=lCqHaRc6ZW8" TargetMode="External"/><Relationship Id="rId2" Type="http://schemas.openxmlformats.org/officeDocument/2006/relationships/hyperlink" Target="https://www.vita.virginia.gov/it-support/okta-authentication-services/" TargetMode="External"/><Relationship Id="rId1" Type="http://schemas.openxmlformats.org/officeDocument/2006/relationships/slideLayout" Target="../slideLayouts/slideLayout78.xml"/><Relationship Id="rId4" Type="http://schemas.openxmlformats.org/officeDocument/2006/relationships/hyperlink" Target="https://www.youtube.com/watch?v=Y8ufTj3SY60" TargetMode="Externa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5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7.xml"/><Relationship Id="rId1" Type="http://schemas.openxmlformats.org/officeDocument/2006/relationships/slideLayout" Target="../slideLayouts/slideLayout18.xml"/></Relationships>
</file>

<file path=ppt/slides/_rels/slide5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8.xml"/><Relationship Id="rId1" Type="http://schemas.openxmlformats.org/officeDocument/2006/relationships/slideLayout" Target="../slideLayouts/slideLayout17.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hyperlink" Target="https://covgov.sharepoint.com/sites/VITA-Connections-External/SitePages/Commonwealth-Security-Risk-Management.aspx?xsdata=MDV8MDJ8fDEyZGY1MmNiYWFjOTRhNjE1MzcxMDhkZDkxOTRhNjQ0fDYyMGFlNWE5NGVjMTRmYTA4NjQxNWQ5ZjM4NmM3MzA5fDB8MHw2Mzg4MjY3ODk3ODcxNjE0NTd8VW5rbm93bnxWR1ZoYlhOVFpXTjFjbWwwZVZObGNuWnBZMlY4ZXlKV0lqb2lNQzR3TGpBd01EQWlMQ0pRSWpvaVYybHVNeklpTENKQlRpSTZJazkwYUdWeUlpd2lWMVFpT2pFeGZRPT18MXxMMk5vWVhSekx6RTVPbUl3TVdZNVpXUTFMVEl4WlRZdE5EZ3dZeTFpWW1Zd0xUQTROMkUxTm1NNVpqZzNORjlrWmprNU5qSTNOaTB5TTJOakxUUmxNV010T1ROa09DMWxaRFZpTXpsbFpXTTFNalpBZFc1eExtZGliQzV6Y0dGalpYTXZiV1Z6YzJGblpYTXZNVGMwTnpBNE1qRTNPREEwT1E9PXw5YjNiNjdlMTBjZTc0M2ZlNTM3MTA4ZGQ5MTk0YTY0NHw1ZmZkNjI2ZTM2YTA0NzE3YjdkYTExNTIyYTJkMTdlZQ%3D%3D&amp;sdata=bFdrM3J4REViS2xlL2U0Q253bXRUOEpGejZXcFZvVDRQSHpkdjcxODhMVT0%3D&amp;ovuser=620ae5a9-4ec1-4fa0-8641-5d9f386c7309%2CJoshua.Kropka%40vita.virginia.gov&amp;OR=Teams-HL&amp;CT=1747142430286&amp;clickparams=eyJBcHBOYW1lIjoiVGVhbXMtRGVza3RvcCIsIkFwcFZlcnNpb24iOiI0OS8yNTAzMTMyMTAxOCIsIkhhc0ZlZGVyYXRlZFVzZXIiOmZhbHNlfQ%3D%3D" TargetMode="External"/></Relationships>
</file>

<file path=ppt/slides/_rels/slide5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9.xml"/><Relationship Id="rId1" Type="http://schemas.openxmlformats.org/officeDocument/2006/relationships/slideLayout" Target="../slideLayouts/slideLayout3.xml"/><Relationship Id="rId4" Type="http://schemas.openxmlformats.org/officeDocument/2006/relationships/image" Target="../media/image48.png"/></Relationships>
</file>

<file path=ppt/slides/_rels/slide59.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4.xml"/></Relationships>
</file>

<file path=ppt/slides/_rels/slide6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0.xml"/><Relationship Id="rId1" Type="http://schemas.openxmlformats.org/officeDocument/2006/relationships/slideLayout" Target="../slideLayouts/slideLayout8.xml"/></Relationships>
</file>

<file path=ppt/slides/_rels/slide61.xml.rels><?xml version="1.0" encoding="UTF-8" standalone="yes"?>
<Relationships xmlns="http://schemas.openxmlformats.org/package/2006/relationships"><Relationship Id="rId3" Type="http://schemas.openxmlformats.org/officeDocument/2006/relationships/hyperlink" Target="https://forms.office.com/Pages/ResponsePage.aspx?id=qeUKYsFOoE-GQV2fOGxzCaUuMdaE44ZIpxBMMQMzN2FUNUcwMDZOVDE5WUs3VlZRUU40NDI0RUNHUi4u" TargetMode="External"/><Relationship Id="rId2" Type="http://schemas.openxmlformats.org/officeDocument/2006/relationships/hyperlink" Target="https://forms.office.com/Pages/ResponsePage.aspx?id=qeUKYsFOoE-GQV2fOGxzCaUuMdaE44ZIpxBMMQMzN2FUOFZPRjJaQjRCSUExWkE4UVRCMVVGVjRRRC4u" TargetMode="External"/><Relationship Id="rId1" Type="http://schemas.openxmlformats.org/officeDocument/2006/relationships/slideLayout" Target="../slideLayouts/slideLayout28.xml"/><Relationship Id="rId4" Type="http://schemas.openxmlformats.org/officeDocument/2006/relationships/image" Target="../media/image50.png"/></Relationships>
</file>

<file path=ppt/slides/_rels/slide6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1.xml"/><Relationship Id="rId1" Type="http://schemas.openxmlformats.org/officeDocument/2006/relationships/slideLayout" Target="../slideLayouts/slideLayout32.xml"/><Relationship Id="rId4" Type="http://schemas.openxmlformats.org/officeDocument/2006/relationships/hyperlink" Target="https://rvatech.com/rvatech-events/cyberconva-2026/" TargetMode="External"/></Relationships>
</file>

<file path=ppt/slides/_rels/slide63.xml.rels><?xml version="1.0" encoding="UTF-8" standalone="yes"?>
<Relationships xmlns="http://schemas.openxmlformats.org/package/2006/relationships"><Relationship Id="rId3" Type="http://schemas.openxmlformats.org/officeDocument/2006/relationships/hyperlink" Target="https://www.vita.virginia.gov/about/events-conferences/is-orientation/" TargetMode="External"/><Relationship Id="rId2" Type="http://schemas.openxmlformats.org/officeDocument/2006/relationships/notesSlide" Target="../notesSlides/notesSlide22.xml"/><Relationship Id="rId1" Type="http://schemas.openxmlformats.org/officeDocument/2006/relationships/slideLayout" Target="../slideLayouts/slideLayout55.xml"/><Relationship Id="rId4" Type="http://schemas.openxmlformats.org/officeDocument/2006/relationships/image" Target="../media/image52.jpeg"/></Relationships>
</file>

<file path=ppt/slides/_rels/slide64.xml.rels><?xml version="1.0" encoding="UTF-8" standalone="yes"?>
<Relationships xmlns="http://schemas.openxmlformats.org/package/2006/relationships"><Relationship Id="rId3" Type="http://schemas.openxmlformats.org/officeDocument/2006/relationships/hyperlink" Target="https://covaconf.webex.com/weblink/register/r908b477733bd7adfbace299c8e431e4c" TargetMode="External"/><Relationship Id="rId2" Type="http://schemas.openxmlformats.org/officeDocument/2006/relationships/notesSlide" Target="../notesSlides/notesSlide23.xml"/><Relationship Id="rId1" Type="http://schemas.openxmlformats.org/officeDocument/2006/relationships/slideLayout" Target="../slideLayouts/slideLayout18.xml"/><Relationship Id="rId5" Type="http://schemas.openxmlformats.org/officeDocument/2006/relationships/image" Target="../media/image54.png"/><Relationship Id="rId4" Type="http://schemas.openxmlformats.org/officeDocument/2006/relationships/image" Target="../media/image53.png"/></Relationships>
</file>

<file path=ppt/slides/_rels/slide65.xml.rels><?xml version="1.0" encoding="UTF-8" standalone="yes"?>
<Relationships xmlns="http://schemas.openxmlformats.org/package/2006/relationships"><Relationship Id="rId3" Type="http://schemas.openxmlformats.org/officeDocument/2006/relationships/hyperlink" Target="https://publicsectornetwork.com/events/government-innovation-showcase-virginia/" TargetMode="External"/><Relationship Id="rId2" Type="http://schemas.openxmlformats.org/officeDocument/2006/relationships/image" Target="../media/image55.png"/><Relationship Id="rId1" Type="http://schemas.openxmlformats.org/officeDocument/2006/relationships/slideLayout" Target="../slideLayouts/slideLayout55.xml"/><Relationship Id="rId4" Type="http://schemas.openxmlformats.org/officeDocument/2006/relationships/image" Target="../media/image56.png"/></Relationships>
</file>

<file path=ppt/slides/_rels/slide6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4.xml"/></Relationships>
</file>

<file path=ppt/slides/_rels/slide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7399B764-445D-B882-5C59-0BB35D0677B3}"/>
              </a:ext>
            </a:extLst>
          </p:cNvPr>
          <p:cNvSpPr>
            <a:spLocks noGrp="1"/>
          </p:cNvSpPr>
          <p:nvPr>
            <p:ph type="title" idx="4294967295"/>
          </p:nvPr>
        </p:nvSpPr>
        <p:spPr>
          <a:xfrm>
            <a:off x="893763" y="3167063"/>
            <a:ext cx="7305675" cy="86518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fontScale="90000"/>
          </a:bodyPr>
          <a:lstStyle/>
          <a:p>
            <a:pPr marL="0" marR="0" lvl="0" indent="0" algn="ctr" defTabSz="914400" rtl="0" eaLnBrk="1" fontAlgn="auto" latinLnBrk="0" hangingPunct="1">
              <a:lnSpc>
                <a:spcPct val="90000"/>
              </a:lnSpc>
              <a:spcBef>
                <a:spcPts val="1000"/>
              </a:spcBef>
              <a:spcAft>
                <a:spcPts val="0"/>
              </a:spcAft>
              <a:buClr>
                <a:srgbClr val="920075"/>
              </a:buClr>
              <a:buSzTx/>
              <a:buFont typeface="Arial" panose="020B0604020202020204" pitchFamily="34" charset="0"/>
              <a:buNone/>
              <a:tabLst/>
              <a:defRPr/>
            </a:pPr>
            <a:r>
              <a:rPr kumimoji="0" lang="en-US" sz="3600" b="1" i="0" u="none" strike="noStrike" kern="1200" cap="none" spc="0" normalizeH="0" baseline="0" noProof="0">
                <a:ln>
                  <a:noFill/>
                </a:ln>
                <a:solidFill>
                  <a:srgbClr val="005E6E"/>
                </a:solidFill>
                <a:effectLst/>
                <a:uLnTx/>
                <a:uFillTx/>
                <a:latin typeface="Rajdhani"/>
                <a:ea typeface="Roboto"/>
                <a:cs typeface="Rajdhani" panose="02000000000000000000" pitchFamily="2" charset="77"/>
              </a:rPr>
              <a:t>Welcome to the February 4, 2026 </a:t>
            </a:r>
            <a:endParaRPr kumimoji="0" lang="en-US" sz="3600" b="1" i="0" u="none" strike="noStrike" kern="1200" cap="none" spc="0" normalizeH="0" baseline="0" noProof="0">
              <a:ln>
                <a:noFill/>
              </a:ln>
              <a:solidFill>
                <a:srgbClr val="414042"/>
              </a:solidFill>
              <a:effectLst/>
              <a:uLnTx/>
              <a:uFillTx/>
              <a:latin typeface="Rajdhani" panose="02000000000000000000" pitchFamily="2" charset="77"/>
              <a:ea typeface="Roboto" panose="02000000000000000000" pitchFamily="2" charset="0"/>
              <a:cs typeface="Rajdhani" panose="02000000000000000000" pitchFamily="2" charset="77"/>
            </a:endParaRPr>
          </a:p>
          <a:p>
            <a:pPr marL="0" marR="0" lvl="0" indent="0" algn="ctr" defTabSz="914400" rtl="0" eaLnBrk="1" fontAlgn="auto" latinLnBrk="0" hangingPunct="1">
              <a:lnSpc>
                <a:spcPct val="90000"/>
              </a:lnSpc>
              <a:spcBef>
                <a:spcPts val="1000"/>
              </a:spcBef>
              <a:spcAft>
                <a:spcPts val="0"/>
              </a:spcAft>
              <a:buClr>
                <a:srgbClr val="920075"/>
              </a:buClr>
              <a:buSzTx/>
              <a:buFont typeface="Arial" panose="020B0604020202020204" pitchFamily="34" charset="0"/>
              <a:buNone/>
              <a:tabLst/>
              <a:defRPr/>
            </a:pPr>
            <a:r>
              <a:rPr kumimoji="0" lang="en-US" sz="3600" b="1" i="0" u="none" strike="noStrike" kern="1200" cap="none" spc="0" normalizeH="0" baseline="0" noProof="0">
                <a:ln>
                  <a:noFill/>
                </a:ln>
                <a:solidFill>
                  <a:srgbClr val="005E6E"/>
                </a:solidFill>
                <a:effectLst/>
                <a:uLnTx/>
                <a:uFillTx/>
                <a:latin typeface="Rajdhani"/>
                <a:ea typeface="Roboto"/>
                <a:cs typeface="Rajdhani" panose="02000000000000000000" pitchFamily="2" charset="77"/>
              </a:rPr>
              <a:t> ISOAG Meeting</a:t>
            </a:r>
            <a:endParaRPr kumimoji="0" lang="en-US" sz="3600" b="1" i="0" u="none" strike="noStrike" kern="1200" cap="none" spc="0" normalizeH="0" baseline="0" noProof="0">
              <a:ln>
                <a:noFill/>
              </a:ln>
              <a:solidFill>
                <a:srgbClr val="414042"/>
              </a:solidFill>
              <a:effectLst/>
              <a:uLnTx/>
              <a:uFillTx/>
              <a:latin typeface="Rajdhani" panose="02000000000000000000" pitchFamily="2" charset="77"/>
              <a:ea typeface="Roboto" panose="02000000000000000000" pitchFamily="2" charset="0"/>
              <a:cs typeface="Rajdhani" panose="02000000000000000000" pitchFamily="2" charset="77"/>
            </a:endParaRPr>
          </a:p>
        </p:txBody>
      </p:sp>
      <p:sp>
        <p:nvSpPr>
          <p:cNvPr id="10" name="Text Placeholder 9">
            <a:extLst>
              <a:ext uri="{FF2B5EF4-FFF2-40B4-BE49-F238E27FC236}">
                <a16:creationId xmlns:a16="http://schemas.microsoft.com/office/drawing/2014/main" id="{1B004BB7-1429-4C4D-AB1D-FB87AA645A3A}"/>
              </a:ext>
            </a:extLst>
          </p:cNvPr>
          <p:cNvSpPr>
            <a:spLocks noGrp="1"/>
          </p:cNvSpPr>
          <p:nvPr>
            <p:ph type="body" sz="quarter" idx="13"/>
          </p:nvPr>
        </p:nvSpPr>
        <p:spPr>
          <a:xfrm>
            <a:off x="1480487" y="4354239"/>
            <a:ext cx="5826260" cy="1168312"/>
          </a:xfrm>
        </p:spPr>
        <p:txBody>
          <a:bodyPr vert="horz" lIns="91440" tIns="45720" rIns="91440" bIns="45720" rtlCol="0" anchor="t">
            <a:normAutofit/>
          </a:bodyPr>
          <a:lstStyle/>
          <a:p>
            <a:r>
              <a:rPr lang="en-US">
                <a:solidFill>
                  <a:srgbClr val="91D8AE"/>
                </a:solidFill>
                <a:latin typeface="Rajdhani"/>
                <a:ea typeface="Roboto"/>
              </a:rPr>
              <a:t>     Information Security Officer’s</a:t>
            </a:r>
          </a:p>
          <a:p>
            <a:pPr algn="ctr"/>
            <a:r>
              <a:rPr lang="en-US">
                <a:solidFill>
                  <a:srgbClr val="91D8AE"/>
                </a:solidFill>
              </a:rPr>
              <a:t>Advisory Group </a:t>
            </a:r>
          </a:p>
          <a:p>
            <a:endParaRPr lang="en-US"/>
          </a:p>
        </p:txBody>
      </p:sp>
    </p:spTree>
    <p:extLst>
      <p:ext uri="{BB962C8B-B14F-4D97-AF65-F5344CB8AC3E}">
        <p14:creationId xmlns:p14="http://schemas.microsoft.com/office/powerpoint/2010/main" val="21591548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1A95671B-3CC6-4792-9114-B74FAEA224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ptos" panose="02110004020202020204"/>
              <a:ea typeface="+mn-ea"/>
              <a:cs typeface="+mn-cs"/>
            </a:endParaRPr>
          </a:p>
        </p:txBody>
      </p:sp>
      <p:sp>
        <p:nvSpPr>
          <p:cNvPr id="5" name="Title 4">
            <a:extLst>
              <a:ext uri="{FF2B5EF4-FFF2-40B4-BE49-F238E27FC236}">
                <a16:creationId xmlns:a16="http://schemas.microsoft.com/office/drawing/2014/main" id="{A433620C-4A89-D04B-7BBF-FFD35F80ACC8}"/>
              </a:ext>
            </a:extLst>
          </p:cNvPr>
          <p:cNvSpPr>
            <a:spLocks noGrp="1"/>
          </p:cNvSpPr>
          <p:nvPr>
            <p:ph type="title"/>
          </p:nvPr>
        </p:nvSpPr>
        <p:spPr>
          <a:xfrm>
            <a:off x="1008184" y="174032"/>
            <a:ext cx="10175631" cy="1111843"/>
          </a:xfrm>
        </p:spPr>
        <p:txBody>
          <a:bodyPr anchor="ctr">
            <a:normAutofit/>
          </a:bodyPr>
          <a:lstStyle/>
          <a:p>
            <a:pPr algn="ctr"/>
            <a:r>
              <a:rPr lang="en-US" sz="4000"/>
              <a:t>Problems Snapshot</a:t>
            </a:r>
          </a:p>
        </p:txBody>
      </p:sp>
      <p:pic>
        <p:nvPicPr>
          <p:cNvPr id="7" name="Picture 6" descr="Screen shot of a pull down value showing the &quot;problem&quot; of free disk space less then 20% and the infrastructure it will impact.">
            <a:extLst>
              <a:ext uri="{FF2B5EF4-FFF2-40B4-BE49-F238E27FC236}">
                <a16:creationId xmlns:a16="http://schemas.microsoft.com/office/drawing/2014/main" id="{7D3CE175-CA68-D505-A002-A08EBEEAAA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2442" y="1285875"/>
            <a:ext cx="11668841" cy="5018667"/>
          </a:xfrm>
          <a:prstGeom prst="rect">
            <a:avLst/>
          </a:prstGeom>
        </p:spPr>
      </p:pic>
    </p:spTree>
    <p:extLst>
      <p:ext uri="{BB962C8B-B14F-4D97-AF65-F5344CB8AC3E}">
        <p14:creationId xmlns:p14="http://schemas.microsoft.com/office/powerpoint/2010/main" val="32824065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AB4099-F444-B641-003C-23750612388D}"/>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A943ACC4-263E-AC41-A2BF-F12F11DE28D7}"/>
              </a:ext>
            </a:extLst>
          </p:cNvPr>
          <p:cNvSpPr>
            <a:spLocks noGrp="1"/>
          </p:cNvSpPr>
          <p:nvPr>
            <p:ph type="title"/>
          </p:nvPr>
        </p:nvSpPr>
        <p:spPr>
          <a:xfrm>
            <a:off x="838200" y="644511"/>
            <a:ext cx="10515600" cy="699262"/>
          </a:xfrm>
        </p:spPr>
        <p:txBody>
          <a:bodyPr/>
          <a:lstStyle/>
          <a:p>
            <a:r>
              <a:rPr lang="en-US">
                <a:latin typeface="Roboto"/>
                <a:ea typeface="Roboto"/>
                <a:cs typeface="Roboto"/>
              </a:rPr>
              <a:t>AIO – Application Security</a:t>
            </a:r>
          </a:p>
        </p:txBody>
      </p:sp>
      <p:sp>
        <p:nvSpPr>
          <p:cNvPr id="7" name="Content Placeholder 6">
            <a:extLst>
              <a:ext uri="{FF2B5EF4-FFF2-40B4-BE49-F238E27FC236}">
                <a16:creationId xmlns:a16="http://schemas.microsoft.com/office/drawing/2014/main" id="{3FAC15E7-F8E6-9C9E-F0D5-3ABFC454D8CC}"/>
              </a:ext>
            </a:extLst>
          </p:cNvPr>
          <p:cNvSpPr>
            <a:spLocks noGrp="1"/>
          </p:cNvSpPr>
          <p:nvPr>
            <p:ph idx="1"/>
          </p:nvPr>
        </p:nvSpPr>
        <p:spPr>
          <a:xfrm>
            <a:off x="838200" y="1531663"/>
            <a:ext cx="10515600" cy="4645300"/>
          </a:xfrm>
        </p:spPr>
        <p:txBody>
          <a:bodyPr vert="horz" lIns="91440" tIns="45720" rIns="91440" bIns="45720" rtlCol="0" anchor="t">
            <a:noAutofit/>
          </a:bodyPr>
          <a:lstStyle/>
          <a:p>
            <a:pPr marL="342900" indent="-342900">
              <a:buFont typeface="Wingdings" panose="05000000000000000000" pitchFamily="2" charset="2"/>
              <a:buChar char="§"/>
            </a:pPr>
            <a:r>
              <a:rPr lang="en-US" b="0"/>
              <a:t>Dynatrace integration with the </a:t>
            </a:r>
            <a:r>
              <a:rPr lang="en-US" b="0" err="1"/>
              <a:t>Snyk</a:t>
            </a:r>
            <a:r>
              <a:rPr lang="en-US" b="0"/>
              <a:t> security platform (development tools, workflows, and automation pipelines)</a:t>
            </a:r>
          </a:p>
          <a:p>
            <a:pPr marL="342900" indent="-342900">
              <a:buFont typeface="Wingdings" panose="05000000000000000000" pitchFamily="2" charset="2"/>
              <a:buChar char="§"/>
            </a:pPr>
            <a:r>
              <a:rPr lang="en-US" b="0"/>
              <a:t>Industry-leading application and security intelligence</a:t>
            </a:r>
          </a:p>
          <a:p>
            <a:pPr marL="342900" indent="-342900">
              <a:buFont typeface="Wingdings" panose="05000000000000000000" pitchFamily="2" charset="2"/>
              <a:buChar char="§"/>
            </a:pPr>
            <a:r>
              <a:rPr lang="en-US" b="0"/>
              <a:t>Identify and monitor vulnerabilities in applications (third-party libraries, application runtimes, custom code) </a:t>
            </a:r>
          </a:p>
          <a:p>
            <a:pPr marL="342900" indent="-342900">
              <a:buFont typeface="Wingdings" panose="05000000000000000000" pitchFamily="2" charset="2"/>
              <a:buChar char="§"/>
            </a:pPr>
            <a:r>
              <a:rPr lang="en-US" b="0"/>
              <a:t>Detect and block attacks on your applications automatically and in real time</a:t>
            </a:r>
          </a:p>
          <a:p>
            <a:pPr marL="342900" indent="-342900">
              <a:buFont typeface="Wingdings" panose="05000000000000000000" pitchFamily="2" charset="2"/>
              <a:buChar char="§"/>
            </a:pPr>
            <a:r>
              <a:rPr lang="en-US" b="0"/>
              <a:t>Easier for teams to find, prioritize, and fix security vulnerabilities in code, dependencies, containers, and infrastructure as code. </a:t>
            </a:r>
          </a:p>
          <a:p>
            <a:pPr marL="342900" indent="-342900">
              <a:buFont typeface="Wingdings" panose="05000000000000000000" pitchFamily="2" charset="2"/>
              <a:buChar char="§"/>
            </a:pPr>
            <a:r>
              <a:rPr lang="en-US" b="0"/>
              <a:t>No scheduled scans. Once enabled, environment is automatically monitored for the selected functionality continuously and in real time.</a:t>
            </a:r>
            <a:endParaRPr lang="en-US">
              <a:latin typeface="Roboto"/>
              <a:ea typeface="+mn-lt"/>
              <a:cs typeface="+mn-lt"/>
            </a:endParaRPr>
          </a:p>
          <a:p>
            <a:endParaRPr lang="en-US">
              <a:latin typeface="Roboto"/>
              <a:ea typeface="+mn-lt"/>
              <a:cs typeface="+mn-lt"/>
            </a:endParaRPr>
          </a:p>
          <a:p>
            <a:endParaRPr lang="en-US">
              <a:latin typeface="Roboto"/>
              <a:ea typeface="+mn-lt"/>
              <a:cs typeface="+mn-lt"/>
            </a:endParaRPr>
          </a:p>
          <a:p>
            <a:endParaRPr lang="en-US">
              <a:latin typeface="Roboto"/>
              <a:ea typeface="+mn-lt"/>
              <a:cs typeface="+mn-lt"/>
            </a:endParaRPr>
          </a:p>
          <a:p>
            <a:endParaRPr lang="en-US">
              <a:latin typeface="Roboto"/>
              <a:ea typeface="+mn-lt"/>
              <a:cs typeface="+mn-lt"/>
            </a:endParaRPr>
          </a:p>
          <a:p>
            <a:endParaRPr lang="en-US">
              <a:latin typeface="Roboto"/>
              <a:ea typeface="+mn-lt"/>
              <a:cs typeface="+mn-lt"/>
            </a:endParaRPr>
          </a:p>
          <a:p>
            <a:endParaRPr lang="en-US">
              <a:latin typeface="Roboto"/>
              <a:ea typeface="+mn-lt"/>
              <a:cs typeface="+mn-lt"/>
            </a:endParaRPr>
          </a:p>
          <a:p>
            <a:pPr algn="ctr"/>
            <a:r>
              <a:rPr lang="en-US">
                <a:solidFill>
                  <a:schemeClr val="accent1"/>
                </a:solidFill>
                <a:latin typeface="Roboto"/>
                <a:ea typeface="+mn-lt"/>
                <a:cs typeface="+mn-lt"/>
              </a:rPr>
              <a:t>The Journey Begins with a Conversation!</a:t>
            </a:r>
          </a:p>
          <a:p>
            <a:endParaRPr lang="en-US"/>
          </a:p>
        </p:txBody>
      </p:sp>
    </p:spTree>
    <p:extLst>
      <p:ext uri="{BB962C8B-B14F-4D97-AF65-F5344CB8AC3E}">
        <p14:creationId xmlns:p14="http://schemas.microsoft.com/office/powerpoint/2010/main" val="4316190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D2CAAC-8647-C4E1-4CC2-A7D3746385A9}"/>
              </a:ext>
            </a:extLst>
          </p:cNvPr>
          <p:cNvSpPr>
            <a:spLocks noGrp="1"/>
          </p:cNvSpPr>
          <p:nvPr>
            <p:ph type="title"/>
          </p:nvPr>
        </p:nvSpPr>
        <p:spPr/>
        <p:txBody>
          <a:bodyPr/>
          <a:lstStyle/>
          <a:p>
            <a:r>
              <a:rPr lang="en-US"/>
              <a:t>AIO – Application Security Overview 1</a:t>
            </a:r>
          </a:p>
        </p:txBody>
      </p:sp>
      <p:pic>
        <p:nvPicPr>
          <p:cNvPr id="5" name="Picture 4" descr="Screen shot showing interface/dashboard of the application with data on critical third party vulnerabilities, Risk levels, and host coverage">
            <a:extLst>
              <a:ext uri="{FF2B5EF4-FFF2-40B4-BE49-F238E27FC236}">
                <a16:creationId xmlns:a16="http://schemas.microsoft.com/office/drawing/2014/main" id="{FA9E8943-A697-63DA-0F50-974FE3114D8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9604" y="1143333"/>
            <a:ext cx="11352791" cy="5020929"/>
          </a:xfrm>
          <a:prstGeom prst="rect">
            <a:avLst/>
          </a:prstGeom>
        </p:spPr>
      </p:pic>
    </p:spTree>
    <p:extLst>
      <p:ext uri="{BB962C8B-B14F-4D97-AF65-F5344CB8AC3E}">
        <p14:creationId xmlns:p14="http://schemas.microsoft.com/office/powerpoint/2010/main" val="30755502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8CC246-9AE7-AEDF-17AD-E9169655331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4B133DA-78F3-6D5F-D1EA-3839A8A8AD6F}"/>
              </a:ext>
            </a:extLst>
          </p:cNvPr>
          <p:cNvSpPr>
            <a:spLocks noGrp="1"/>
          </p:cNvSpPr>
          <p:nvPr>
            <p:ph type="title"/>
          </p:nvPr>
        </p:nvSpPr>
        <p:spPr/>
        <p:txBody>
          <a:bodyPr/>
          <a:lstStyle/>
          <a:p>
            <a:r>
              <a:rPr lang="en-US"/>
              <a:t>AIO – Application Security Overview 2</a:t>
            </a:r>
          </a:p>
        </p:txBody>
      </p:sp>
      <p:pic>
        <p:nvPicPr>
          <p:cNvPr id="6" name="Picture 5" descr="Graphs showing vulnerabilities, affected groups, and technology coverage">
            <a:extLst>
              <a:ext uri="{FF2B5EF4-FFF2-40B4-BE49-F238E27FC236}">
                <a16:creationId xmlns:a16="http://schemas.microsoft.com/office/drawing/2014/main" id="{9F42E616-F5DA-3E0C-5391-C990E3D09F2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8646" y="927100"/>
            <a:ext cx="11274708" cy="5038110"/>
          </a:xfrm>
          <a:prstGeom prst="rect">
            <a:avLst/>
          </a:prstGeom>
        </p:spPr>
      </p:pic>
    </p:spTree>
    <p:extLst>
      <p:ext uri="{BB962C8B-B14F-4D97-AF65-F5344CB8AC3E}">
        <p14:creationId xmlns:p14="http://schemas.microsoft.com/office/powerpoint/2010/main" val="30563523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637FCA-2792-2E2F-EB80-B32EB0E1DC1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0AF6FF4-9E01-6F61-D60A-CF697F040F72}"/>
              </a:ext>
            </a:extLst>
          </p:cNvPr>
          <p:cNvSpPr>
            <a:spLocks noGrp="1"/>
          </p:cNvSpPr>
          <p:nvPr>
            <p:ph type="title"/>
          </p:nvPr>
        </p:nvSpPr>
        <p:spPr/>
        <p:txBody>
          <a:bodyPr/>
          <a:lstStyle/>
          <a:p>
            <a:r>
              <a:rPr lang="en-US"/>
              <a:t>AIO – Third Party Overview </a:t>
            </a:r>
          </a:p>
        </p:txBody>
      </p:sp>
      <p:pic>
        <p:nvPicPr>
          <p:cNvPr id="5" name="Content Placeholder 4" descr="Screen shot showing a breakdown of Third party vulnerabilities with columns for Open, Critical, and High. ">
            <a:extLst>
              <a:ext uri="{FF2B5EF4-FFF2-40B4-BE49-F238E27FC236}">
                <a16:creationId xmlns:a16="http://schemas.microsoft.com/office/drawing/2014/main" id="{A8778021-7D39-8313-7908-B9C2562DD66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6428" y="927100"/>
            <a:ext cx="11370244" cy="4928135"/>
          </a:xfrm>
          <a:prstGeom prst="rect">
            <a:avLst/>
          </a:prstGeom>
        </p:spPr>
      </p:pic>
    </p:spTree>
    <p:extLst>
      <p:ext uri="{BB962C8B-B14F-4D97-AF65-F5344CB8AC3E}">
        <p14:creationId xmlns:p14="http://schemas.microsoft.com/office/powerpoint/2010/main" val="36027355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B66F4B-8FEA-027A-C03A-15E6533802C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05D308A-30C5-9979-0977-3341FF7B89D7}"/>
              </a:ext>
            </a:extLst>
          </p:cNvPr>
          <p:cNvSpPr>
            <a:spLocks noGrp="1"/>
          </p:cNvSpPr>
          <p:nvPr>
            <p:ph type="title"/>
          </p:nvPr>
        </p:nvSpPr>
        <p:spPr/>
        <p:txBody>
          <a:bodyPr/>
          <a:lstStyle/>
          <a:p>
            <a:r>
              <a:rPr lang="en-US"/>
              <a:t>AIO – Third Party </a:t>
            </a:r>
            <a:r>
              <a:rPr lang="en-US" err="1"/>
              <a:t>RunTime</a:t>
            </a:r>
            <a:endParaRPr lang="en-US"/>
          </a:p>
        </p:txBody>
      </p:sp>
      <p:pic>
        <p:nvPicPr>
          <p:cNvPr id="6" name="Content Placeholder 4" descr="Screen shot further drilled down showing a list of vulnerabilities with criticality rating. ">
            <a:extLst>
              <a:ext uri="{FF2B5EF4-FFF2-40B4-BE49-F238E27FC236}">
                <a16:creationId xmlns:a16="http://schemas.microsoft.com/office/drawing/2014/main" id="{487EA291-93CC-3697-AE39-C7A4FFCAB6A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1221" y="927100"/>
            <a:ext cx="11469558" cy="4971180"/>
          </a:xfrm>
          <a:prstGeom prst="rect">
            <a:avLst/>
          </a:prstGeom>
        </p:spPr>
      </p:pic>
    </p:spTree>
    <p:extLst>
      <p:ext uri="{BB962C8B-B14F-4D97-AF65-F5344CB8AC3E}">
        <p14:creationId xmlns:p14="http://schemas.microsoft.com/office/powerpoint/2010/main" val="36274378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E594DD-4DAB-9847-7D8B-8E4FBC9E500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F3CFC14-C6AE-E187-AFB3-684C2ED1804A}"/>
              </a:ext>
            </a:extLst>
          </p:cNvPr>
          <p:cNvSpPr>
            <a:spLocks noGrp="1"/>
          </p:cNvSpPr>
          <p:nvPr>
            <p:ph type="title"/>
          </p:nvPr>
        </p:nvSpPr>
        <p:spPr/>
        <p:txBody>
          <a:bodyPr/>
          <a:lstStyle/>
          <a:p>
            <a:r>
              <a:rPr lang="en-US"/>
              <a:t>AIO – Third Party Drilldown 1</a:t>
            </a:r>
          </a:p>
        </p:txBody>
      </p:sp>
      <p:pic>
        <p:nvPicPr>
          <p:cNvPr id="5" name="Content Placeholder 4" descr="Screen shot of one of those selected vulnerabilities detailing assets affected and providing additional details ">
            <a:extLst>
              <a:ext uri="{FF2B5EF4-FFF2-40B4-BE49-F238E27FC236}">
                <a16:creationId xmlns:a16="http://schemas.microsoft.com/office/drawing/2014/main" id="{673D4F78-40B9-0F10-CE10-5013067FB47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7038" y="927100"/>
            <a:ext cx="11357923" cy="4922795"/>
          </a:xfrm>
          <a:prstGeom prst="rect">
            <a:avLst/>
          </a:prstGeom>
        </p:spPr>
      </p:pic>
    </p:spTree>
    <p:extLst>
      <p:ext uri="{BB962C8B-B14F-4D97-AF65-F5344CB8AC3E}">
        <p14:creationId xmlns:p14="http://schemas.microsoft.com/office/powerpoint/2010/main" val="3385155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125497-454C-5953-2034-629A4823CD0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8D6C51A-8C7E-8248-32AC-2612C96A3D54}"/>
              </a:ext>
            </a:extLst>
          </p:cNvPr>
          <p:cNvSpPr>
            <a:spLocks noGrp="1"/>
          </p:cNvSpPr>
          <p:nvPr>
            <p:ph type="title"/>
          </p:nvPr>
        </p:nvSpPr>
        <p:spPr/>
        <p:txBody>
          <a:bodyPr/>
          <a:lstStyle/>
          <a:p>
            <a:r>
              <a:rPr lang="en-US"/>
              <a:t>AIO – Third Party Drilldown 2</a:t>
            </a:r>
          </a:p>
        </p:txBody>
      </p:sp>
      <p:pic>
        <p:nvPicPr>
          <p:cNvPr id="6" name="Content Placeholder 4" descr="screen shot of further drill down showing the vulnerabilities related entities and components">
            <a:extLst>
              <a:ext uri="{FF2B5EF4-FFF2-40B4-BE49-F238E27FC236}">
                <a16:creationId xmlns:a16="http://schemas.microsoft.com/office/drawing/2014/main" id="{87DF86A7-F123-5016-A8A7-074E83D656D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9894" y="830111"/>
            <a:ext cx="11432211" cy="5197778"/>
          </a:xfrm>
          <a:prstGeom prst="rect">
            <a:avLst/>
          </a:prstGeom>
        </p:spPr>
      </p:pic>
    </p:spTree>
    <p:extLst>
      <p:ext uri="{BB962C8B-B14F-4D97-AF65-F5344CB8AC3E}">
        <p14:creationId xmlns:p14="http://schemas.microsoft.com/office/powerpoint/2010/main" val="108437915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87233E-E988-304E-D86C-B725954168F6}"/>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99D698CF-2A22-3AF0-6363-A06E85B7A937}"/>
              </a:ext>
            </a:extLst>
          </p:cNvPr>
          <p:cNvSpPr>
            <a:spLocks noGrp="1"/>
          </p:cNvSpPr>
          <p:nvPr>
            <p:ph type="title"/>
          </p:nvPr>
        </p:nvSpPr>
        <p:spPr>
          <a:xfrm>
            <a:off x="838200" y="654949"/>
            <a:ext cx="10515600" cy="772331"/>
          </a:xfrm>
        </p:spPr>
        <p:txBody>
          <a:bodyPr/>
          <a:lstStyle/>
          <a:p>
            <a:r>
              <a:rPr lang="en-US"/>
              <a:t>AIO collaboration sessions</a:t>
            </a:r>
          </a:p>
        </p:txBody>
      </p:sp>
      <p:sp>
        <p:nvSpPr>
          <p:cNvPr id="2" name="Content Placeholder 1">
            <a:extLst>
              <a:ext uri="{FF2B5EF4-FFF2-40B4-BE49-F238E27FC236}">
                <a16:creationId xmlns:a16="http://schemas.microsoft.com/office/drawing/2014/main" id="{5858C179-9D91-8BC7-C313-C012E58779D0}"/>
              </a:ext>
            </a:extLst>
          </p:cNvPr>
          <p:cNvSpPr>
            <a:spLocks noGrp="1"/>
          </p:cNvSpPr>
          <p:nvPr>
            <p:ph idx="1"/>
          </p:nvPr>
        </p:nvSpPr>
        <p:spPr>
          <a:xfrm>
            <a:off x="838200" y="1531663"/>
            <a:ext cx="10515600" cy="4557639"/>
          </a:xfrm>
        </p:spPr>
        <p:txBody>
          <a:bodyPr vert="horz" lIns="91440" tIns="45720" rIns="91440" bIns="45720" rtlCol="0" anchor="t">
            <a:noAutofit/>
          </a:bodyPr>
          <a:lstStyle/>
          <a:p>
            <a:r>
              <a:rPr lang="en-US" u="sng">
                <a:latin typeface="Roboto"/>
                <a:ea typeface="Roboto"/>
                <a:cs typeface="Roboto"/>
              </a:rPr>
              <a:t>Event session registration links </a:t>
            </a:r>
            <a:endParaRPr lang="en-US">
              <a:cs typeface="Roboto" panose="02000000000000000000" pitchFamily="2" charset="0"/>
            </a:endParaRPr>
          </a:p>
          <a:p>
            <a:pPr marL="285750" lvl="0" indent="-285750">
              <a:buFont typeface="Wingdings" panose="05000000000000000000" pitchFamily="2" charset="2"/>
              <a:buChar char="§"/>
            </a:pPr>
            <a:r>
              <a:rPr lang="en-US" u="sng">
                <a:latin typeface="Roboto"/>
                <a:ea typeface="Roboto"/>
                <a:cs typeface="Roboto"/>
                <a:hlinkClick r:id="rId2"/>
              </a:rPr>
              <a:t>Feb. 5, 10 - 11:30 a.m.</a:t>
            </a:r>
            <a:endParaRPr lang="en-US">
              <a:latin typeface="Roboto"/>
              <a:ea typeface="Roboto"/>
              <a:cs typeface="Roboto"/>
            </a:endParaRPr>
          </a:p>
          <a:p>
            <a:pPr marL="285750" lvl="0" indent="-285750">
              <a:buFont typeface="Wingdings" panose="05000000000000000000" pitchFamily="2" charset="2"/>
              <a:buChar char="§"/>
            </a:pPr>
            <a:r>
              <a:rPr lang="en-US" u="sng">
                <a:latin typeface="Roboto"/>
                <a:ea typeface="Roboto"/>
                <a:cs typeface="Roboto"/>
                <a:hlinkClick r:id="rId3"/>
              </a:rPr>
              <a:t>Feb. 19, 10 - 11:30 a.m.</a:t>
            </a:r>
            <a:endParaRPr lang="en-US">
              <a:latin typeface="Roboto"/>
              <a:ea typeface="Roboto"/>
              <a:cs typeface="Roboto"/>
            </a:endParaRPr>
          </a:p>
          <a:p>
            <a:pPr marL="285750" lvl="0" indent="-285750">
              <a:buFont typeface="Wingdings" panose="05000000000000000000" pitchFamily="2" charset="2"/>
              <a:buChar char="§"/>
            </a:pPr>
            <a:r>
              <a:rPr lang="en-US" u="sng">
                <a:latin typeface="Roboto"/>
                <a:ea typeface="Roboto"/>
                <a:cs typeface="Roboto"/>
                <a:hlinkClick r:id="rId4"/>
              </a:rPr>
              <a:t>March 5, 10 - 11:30 a.m.</a:t>
            </a:r>
            <a:endParaRPr lang="en-US">
              <a:latin typeface="Roboto"/>
              <a:ea typeface="Roboto"/>
              <a:cs typeface="Roboto"/>
            </a:endParaRPr>
          </a:p>
          <a:p>
            <a:pPr marL="285750" lvl="0" indent="-285750">
              <a:buFont typeface="Wingdings" panose="05000000000000000000" pitchFamily="2" charset="2"/>
              <a:buChar char="§"/>
            </a:pPr>
            <a:r>
              <a:rPr lang="en-US" u="sng">
                <a:latin typeface="Roboto"/>
                <a:ea typeface="Roboto"/>
                <a:cs typeface="Roboto"/>
                <a:hlinkClick r:id="rId5"/>
              </a:rPr>
              <a:t>March 19, 10 - 11:30 a.m.</a:t>
            </a:r>
            <a:endParaRPr lang="en-US">
              <a:latin typeface="Roboto"/>
              <a:ea typeface="Roboto"/>
              <a:cs typeface="Roboto"/>
            </a:endParaRPr>
          </a:p>
          <a:p>
            <a:pPr marL="1485900" lvl="2" indent="-342900">
              <a:buFontTx/>
              <a:buChar char="-"/>
            </a:pPr>
            <a:endParaRPr lang="en-US"/>
          </a:p>
        </p:txBody>
      </p:sp>
    </p:spTree>
    <p:extLst>
      <p:ext uri="{BB962C8B-B14F-4D97-AF65-F5344CB8AC3E}">
        <p14:creationId xmlns:p14="http://schemas.microsoft.com/office/powerpoint/2010/main" val="174475098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F0DE16-7517-2DCB-4F9B-A2CB2BEFB99D}"/>
              </a:ext>
            </a:extLst>
          </p:cNvPr>
          <p:cNvSpPr>
            <a:spLocks noGrp="1"/>
          </p:cNvSpPr>
          <p:nvPr>
            <p:ph type="title"/>
          </p:nvPr>
        </p:nvSpPr>
        <p:spPr>
          <a:xfrm>
            <a:off x="838200" y="748895"/>
            <a:ext cx="10515600" cy="657509"/>
          </a:xfrm>
        </p:spPr>
        <p:txBody>
          <a:bodyPr/>
          <a:lstStyle/>
          <a:p>
            <a:r>
              <a:rPr lang="en-US"/>
              <a:t>AIS – AIO service points of contact</a:t>
            </a:r>
          </a:p>
        </p:txBody>
      </p:sp>
      <p:sp>
        <p:nvSpPr>
          <p:cNvPr id="3" name="Content Placeholder 2">
            <a:extLst>
              <a:ext uri="{FF2B5EF4-FFF2-40B4-BE49-F238E27FC236}">
                <a16:creationId xmlns:a16="http://schemas.microsoft.com/office/drawing/2014/main" id="{44420B53-0B9B-CCD7-78F2-30B9FC0972A4}"/>
              </a:ext>
            </a:extLst>
          </p:cNvPr>
          <p:cNvSpPr>
            <a:spLocks noGrp="1"/>
          </p:cNvSpPr>
          <p:nvPr>
            <p:ph idx="1"/>
          </p:nvPr>
        </p:nvSpPr>
        <p:spPr>
          <a:xfrm>
            <a:off x="838200" y="1825625"/>
            <a:ext cx="10515600" cy="4203386"/>
          </a:xfrm>
        </p:spPr>
        <p:txBody>
          <a:bodyPr vert="horz" lIns="91440" tIns="45720" rIns="91440" bIns="45720" rtlCol="0" anchor="t">
            <a:noAutofit/>
          </a:bodyPr>
          <a:lstStyle/>
          <a:p>
            <a:pPr>
              <a:lnSpc>
                <a:spcPct val="90000"/>
              </a:lnSpc>
              <a:spcAft>
                <a:spcPts val="1800"/>
              </a:spcAft>
            </a:pPr>
            <a:r>
              <a:rPr lang="en-US">
                <a:latin typeface="Roboto"/>
                <a:ea typeface="Roboto"/>
                <a:cs typeface="Roboto"/>
              </a:rPr>
              <a:t> Director: </a:t>
            </a:r>
            <a:r>
              <a:rPr lang="en-US" b="0">
                <a:latin typeface="Roboto"/>
                <a:ea typeface="Roboto"/>
                <a:cs typeface="Roboto"/>
              </a:rPr>
              <a:t>Jeffrey Scheich – </a:t>
            </a:r>
            <a:r>
              <a:rPr lang="en-US" b="0">
                <a:latin typeface="Roboto"/>
                <a:ea typeface="Roboto"/>
                <a:cs typeface="Roboto"/>
                <a:hlinkClick r:id="rId2"/>
              </a:rPr>
              <a:t>Jeffrey.Scheich@vita.virginia.gov</a:t>
            </a:r>
            <a:r>
              <a:rPr lang="en-US" b="0">
                <a:latin typeface="Roboto"/>
                <a:ea typeface="Roboto"/>
                <a:cs typeface="Roboto"/>
              </a:rPr>
              <a:t> </a:t>
            </a:r>
          </a:p>
          <a:p>
            <a:pPr>
              <a:lnSpc>
                <a:spcPct val="90000"/>
              </a:lnSpc>
              <a:spcAft>
                <a:spcPts val="1800"/>
              </a:spcAft>
            </a:pPr>
            <a:r>
              <a:rPr lang="en-US">
                <a:latin typeface="Roboto"/>
                <a:ea typeface="Roboto"/>
                <a:cs typeface="Roboto"/>
              </a:rPr>
              <a:t>AppMod Manager: </a:t>
            </a:r>
            <a:r>
              <a:rPr lang="en-US" b="0">
                <a:latin typeface="Roboto"/>
                <a:ea typeface="Roboto"/>
                <a:cs typeface="Roboto"/>
              </a:rPr>
              <a:t>Lucas Pfaff – </a:t>
            </a:r>
            <a:r>
              <a:rPr lang="en-US" b="0">
                <a:latin typeface="Roboto"/>
                <a:ea typeface="Roboto"/>
                <a:cs typeface="Roboto"/>
                <a:hlinkClick r:id="rId3"/>
              </a:rPr>
              <a:t>Lucas.Pfaff@vita.virginia.gov</a:t>
            </a:r>
            <a:r>
              <a:rPr lang="en-US" b="0">
                <a:latin typeface="Roboto"/>
                <a:ea typeface="Roboto"/>
                <a:cs typeface="Roboto"/>
              </a:rPr>
              <a:t> </a:t>
            </a:r>
          </a:p>
          <a:p>
            <a:pPr>
              <a:lnSpc>
                <a:spcPct val="90000"/>
              </a:lnSpc>
              <a:spcAft>
                <a:spcPts val="1800"/>
              </a:spcAft>
            </a:pPr>
            <a:r>
              <a:rPr lang="en-US">
                <a:latin typeface="Roboto"/>
                <a:ea typeface="Roboto"/>
                <a:cs typeface="Roboto"/>
              </a:rPr>
              <a:t>AIO Architect: </a:t>
            </a:r>
            <a:r>
              <a:rPr lang="en-US" b="0">
                <a:latin typeface="Roboto"/>
                <a:ea typeface="Roboto"/>
                <a:cs typeface="Roboto"/>
              </a:rPr>
              <a:t>Nathaniel (Nate) Barrow – </a:t>
            </a:r>
            <a:r>
              <a:rPr lang="en-US" b="0">
                <a:latin typeface="Roboto"/>
                <a:ea typeface="Roboto"/>
                <a:cs typeface="Roboto"/>
                <a:hlinkClick r:id="rId4"/>
              </a:rPr>
              <a:t>Nathaniel.Barrow@vita.virginia.gov</a:t>
            </a:r>
            <a:r>
              <a:rPr lang="en-US" b="0">
                <a:latin typeface="Roboto"/>
                <a:ea typeface="Roboto"/>
                <a:cs typeface="Roboto"/>
              </a:rPr>
              <a:t> </a:t>
            </a:r>
          </a:p>
          <a:p>
            <a:pPr>
              <a:lnSpc>
                <a:spcPct val="90000"/>
              </a:lnSpc>
              <a:spcAft>
                <a:spcPts val="1800"/>
              </a:spcAft>
            </a:pPr>
            <a:r>
              <a:rPr lang="en-US">
                <a:latin typeface="Roboto"/>
                <a:ea typeface="Roboto"/>
                <a:cs typeface="Roboto"/>
              </a:rPr>
              <a:t>AIO Architect: </a:t>
            </a:r>
            <a:r>
              <a:rPr lang="en-US" b="0">
                <a:latin typeface="Roboto"/>
                <a:ea typeface="Roboto"/>
                <a:cs typeface="Roboto"/>
              </a:rPr>
              <a:t>Vipul Thakker – </a:t>
            </a:r>
            <a:r>
              <a:rPr lang="en-US" b="0">
                <a:latin typeface="Roboto"/>
                <a:ea typeface="Roboto"/>
                <a:cs typeface="Roboto"/>
                <a:hlinkClick r:id="rId5"/>
              </a:rPr>
              <a:t>Vipul.Thakker@vita.virginia.gov</a:t>
            </a:r>
            <a:r>
              <a:rPr lang="en-US" b="0">
                <a:latin typeface="Roboto"/>
                <a:ea typeface="Roboto"/>
                <a:cs typeface="Roboto"/>
              </a:rPr>
              <a:t> </a:t>
            </a:r>
          </a:p>
          <a:p>
            <a:pPr>
              <a:lnSpc>
                <a:spcPct val="90000"/>
              </a:lnSpc>
              <a:spcAft>
                <a:spcPts val="1800"/>
              </a:spcAft>
            </a:pPr>
            <a:r>
              <a:rPr lang="en-US">
                <a:latin typeface="Roboto"/>
                <a:ea typeface="Roboto"/>
                <a:cs typeface="Roboto"/>
              </a:rPr>
              <a:t>Service Owner:</a:t>
            </a:r>
            <a:r>
              <a:rPr lang="en-US" b="0">
                <a:latin typeface="Roboto"/>
                <a:ea typeface="Roboto"/>
                <a:cs typeface="Roboto"/>
              </a:rPr>
              <a:t> Sean D'Souza – </a:t>
            </a:r>
            <a:r>
              <a:rPr lang="en-US" b="0">
                <a:latin typeface="Roboto"/>
                <a:ea typeface="Roboto"/>
                <a:cs typeface="Roboto"/>
                <a:hlinkClick r:id="rId6"/>
              </a:rPr>
              <a:t>S.Dsouza@vita.virginia.gov</a:t>
            </a:r>
            <a:r>
              <a:rPr lang="en-US" b="0">
                <a:latin typeface="Roboto"/>
                <a:ea typeface="Roboto"/>
                <a:cs typeface="Roboto"/>
              </a:rPr>
              <a:t> </a:t>
            </a:r>
          </a:p>
          <a:p>
            <a:pPr>
              <a:lnSpc>
                <a:spcPct val="90000"/>
              </a:lnSpc>
              <a:spcAft>
                <a:spcPts val="1800"/>
              </a:spcAft>
            </a:pPr>
            <a:endParaRPr lang="en-US" b="0"/>
          </a:p>
          <a:p>
            <a:pPr>
              <a:lnSpc>
                <a:spcPct val="90000"/>
              </a:lnSpc>
              <a:spcAft>
                <a:spcPts val="1800"/>
              </a:spcAft>
            </a:pPr>
            <a:endParaRPr lang="en-US" b="0">
              <a:cs typeface="Roboto" panose="02000000000000000000" pitchFamily="2" charset="0"/>
            </a:endParaRPr>
          </a:p>
          <a:p>
            <a:endParaRPr lang="en-US">
              <a:cs typeface="Roboto" panose="02000000000000000000" pitchFamily="2" charset="0"/>
            </a:endParaRPr>
          </a:p>
        </p:txBody>
      </p:sp>
    </p:spTree>
    <p:extLst>
      <p:ext uri="{BB962C8B-B14F-4D97-AF65-F5344CB8AC3E}">
        <p14:creationId xmlns:p14="http://schemas.microsoft.com/office/powerpoint/2010/main" val="12357760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6" name="Straight Connector 25">
            <a:extLst>
              <a:ext uri="{FF2B5EF4-FFF2-40B4-BE49-F238E27FC236}">
                <a16:creationId xmlns:a16="http://schemas.microsoft.com/office/drawing/2014/main" id="{50784CBF-F71B-11BB-07A7-A24D095704B7}"/>
              </a:ext>
              <a:ext uri="{C183D7F6-B498-43B3-948B-1728B52AA6E4}">
                <adec:decorative xmlns:adec="http://schemas.microsoft.com/office/drawing/2017/decorative" val="1"/>
              </a:ext>
            </a:extLst>
          </p:cNvPr>
          <p:cNvCxnSpPr>
            <a:cxnSpLocks/>
          </p:cNvCxnSpPr>
          <p:nvPr/>
        </p:nvCxnSpPr>
        <p:spPr>
          <a:xfrm flipV="1">
            <a:off x="6096000" y="6397210"/>
            <a:ext cx="0" cy="46079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27" name="Oval 26">
            <a:extLst>
              <a:ext uri="{FF2B5EF4-FFF2-40B4-BE49-F238E27FC236}">
                <a16:creationId xmlns:a16="http://schemas.microsoft.com/office/drawing/2014/main" id="{B4E6071B-5BB7-DD6E-B9D3-4A9332EA6980}"/>
              </a:ext>
              <a:ext uri="{C183D7F6-B498-43B3-948B-1728B52AA6E4}">
                <adec:decorative xmlns:adec="http://schemas.microsoft.com/office/drawing/2017/decorative" val="1"/>
              </a:ext>
            </a:extLst>
          </p:cNvPr>
          <p:cNvSpPr/>
          <p:nvPr/>
        </p:nvSpPr>
        <p:spPr>
          <a:xfrm>
            <a:off x="6023540" y="6368288"/>
            <a:ext cx="144925" cy="14492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Picture 27">
            <a:extLst>
              <a:ext uri="{FF2B5EF4-FFF2-40B4-BE49-F238E27FC236}">
                <a16:creationId xmlns:a16="http://schemas.microsoft.com/office/drawing/2014/main" id="{37D4BAFB-60BE-096A-BFBB-8F244CE8616A}"/>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3954105" y="6304824"/>
            <a:ext cx="1460852" cy="553176"/>
          </a:xfrm>
          <a:prstGeom prst="rect">
            <a:avLst/>
          </a:prstGeom>
        </p:spPr>
      </p:pic>
      <p:sp>
        <p:nvSpPr>
          <p:cNvPr id="29" name="TextBox 28">
            <a:extLst>
              <a:ext uri="{FF2B5EF4-FFF2-40B4-BE49-F238E27FC236}">
                <a16:creationId xmlns:a16="http://schemas.microsoft.com/office/drawing/2014/main" id="{0F545453-724D-EC62-FECF-BB726EC34D18}"/>
              </a:ext>
              <a:ext uri="{C183D7F6-B498-43B3-948B-1728B52AA6E4}">
                <adec:decorative xmlns:adec="http://schemas.microsoft.com/office/drawing/2017/decorative" val="1"/>
              </a:ext>
            </a:extLst>
          </p:cNvPr>
          <p:cNvSpPr txBox="1"/>
          <p:nvPr/>
        </p:nvSpPr>
        <p:spPr>
          <a:xfrm>
            <a:off x="6545237" y="6455158"/>
            <a:ext cx="3037115" cy="276999"/>
          </a:xfrm>
          <a:prstGeom prst="rect">
            <a:avLst/>
          </a:prstGeom>
          <a:noFill/>
        </p:spPr>
        <p:txBody>
          <a:bodyPr wrap="square" rtlCol="0">
            <a:spAutoFit/>
          </a:bodyPr>
          <a:lstStyle/>
          <a:p>
            <a:r>
              <a:rPr lang="en-US" sz="1200" err="1">
                <a:solidFill>
                  <a:schemeClr val="bg1"/>
                </a:solidFill>
                <a:latin typeface="Roboto" panose="02000000000000000000" pitchFamily="2" charset="0"/>
                <a:ea typeface="Roboto" panose="02000000000000000000" pitchFamily="2" charset="0"/>
              </a:rPr>
              <a:t>vita.virginia.gov</a:t>
            </a:r>
            <a:endParaRPr lang="en-US" sz="1200">
              <a:solidFill>
                <a:schemeClr val="bg1"/>
              </a:solidFill>
              <a:latin typeface="Roboto" panose="02000000000000000000" pitchFamily="2" charset="0"/>
              <a:ea typeface="Roboto" panose="02000000000000000000" pitchFamily="2" charset="0"/>
            </a:endParaRPr>
          </a:p>
        </p:txBody>
      </p:sp>
      <p:sp>
        <p:nvSpPr>
          <p:cNvPr id="25" name="Title 24">
            <a:extLst>
              <a:ext uri="{FF2B5EF4-FFF2-40B4-BE49-F238E27FC236}">
                <a16:creationId xmlns:a16="http://schemas.microsoft.com/office/drawing/2014/main" id="{E431C65D-8BBA-0959-DA30-01E754958044}"/>
              </a:ext>
            </a:extLst>
          </p:cNvPr>
          <p:cNvSpPr txBox="1">
            <a:spLocks noGrp="1"/>
          </p:cNvSpPr>
          <p:nvPr>
            <p:ph type="title" idx="4294967295"/>
          </p:nvPr>
        </p:nvSpPr>
        <p:spPr>
          <a:xfrm>
            <a:off x="723204" y="1453196"/>
            <a:ext cx="7677691" cy="5232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28798C"/>
                </a:solidFill>
                <a:effectLst/>
                <a:uLnTx/>
                <a:uFillTx/>
                <a:latin typeface="Roboto"/>
                <a:ea typeface="Roboto"/>
                <a:cs typeface="Roboto"/>
              </a:rPr>
              <a:t>   Agenda                                            Presenter</a:t>
            </a:r>
            <a:endParaRPr kumimoji="0" lang="en-US" sz="2400" b="1" i="0" u="none" strike="noStrike" kern="1200" cap="none" spc="0" normalizeH="0" baseline="0" noProof="0">
              <a:ln>
                <a:noFill/>
              </a:ln>
              <a:solidFill>
                <a:srgbClr val="28798C"/>
              </a:solidFill>
              <a:effectLst/>
              <a:uLnTx/>
              <a:uFillTx/>
              <a:latin typeface="Roboto"/>
              <a:ea typeface="Roboto"/>
              <a:cs typeface="Roboto"/>
            </a:endParaRPr>
          </a:p>
        </p:txBody>
      </p:sp>
      <p:graphicFrame>
        <p:nvGraphicFramePr>
          <p:cNvPr id="6" name="Table 5">
            <a:extLst>
              <a:ext uri="{FF2B5EF4-FFF2-40B4-BE49-F238E27FC236}">
                <a16:creationId xmlns:a16="http://schemas.microsoft.com/office/drawing/2014/main" id="{8B17F0F3-691F-F800-9D15-F5D3D114F801}"/>
              </a:ext>
            </a:extLst>
          </p:cNvPr>
          <p:cNvGraphicFramePr>
            <a:graphicFrameLocks noGrp="1"/>
          </p:cNvGraphicFramePr>
          <p:nvPr>
            <p:extLst>
              <p:ext uri="{D42A27DB-BD31-4B8C-83A1-F6EECF244321}">
                <p14:modId xmlns:p14="http://schemas.microsoft.com/office/powerpoint/2010/main" val="2983855381"/>
              </p:ext>
            </p:extLst>
          </p:nvPr>
        </p:nvGraphicFramePr>
        <p:xfrm>
          <a:off x="941000" y="1453196"/>
          <a:ext cx="10165080" cy="4696698"/>
        </p:xfrm>
        <a:graphic>
          <a:graphicData uri="http://schemas.openxmlformats.org/drawingml/2006/table">
            <a:tbl>
              <a:tblPr firstRow="1" bandRow="1">
                <a:tableStyleId>{68D230F3-CF80-4859-8CE7-A43EE81993B5}</a:tableStyleId>
              </a:tblPr>
              <a:tblGrid>
                <a:gridCol w="5082540">
                  <a:extLst>
                    <a:ext uri="{9D8B030D-6E8A-4147-A177-3AD203B41FA5}">
                      <a16:colId xmlns:a16="http://schemas.microsoft.com/office/drawing/2014/main" val="1926258643"/>
                    </a:ext>
                  </a:extLst>
                </a:gridCol>
                <a:gridCol w="5082540">
                  <a:extLst>
                    <a:ext uri="{9D8B030D-6E8A-4147-A177-3AD203B41FA5}">
                      <a16:colId xmlns:a16="http://schemas.microsoft.com/office/drawing/2014/main" val="1128520090"/>
                    </a:ext>
                  </a:extLst>
                </a:gridCol>
              </a:tblGrid>
              <a:tr h="461782">
                <a:tc>
                  <a:txBody>
                    <a:bodyPr/>
                    <a:lstStyle/>
                    <a:p>
                      <a:endParaRPr lang="en-US"/>
                    </a:p>
                  </a:txBody>
                  <a:tcPr/>
                </a:tc>
                <a:tc>
                  <a:txBody>
                    <a:bodyPr/>
                    <a:lstStyle/>
                    <a:p>
                      <a:endParaRPr lang="en-US"/>
                    </a:p>
                  </a:txBody>
                  <a:tcPr/>
                </a:tc>
                <a:extLst>
                  <a:ext uri="{0D108BD9-81ED-4DB2-BD59-A6C34878D82A}">
                    <a16:rowId xmlns:a16="http://schemas.microsoft.com/office/drawing/2014/main" val="3825105711"/>
                  </a:ext>
                </a:extLst>
              </a:tr>
              <a:tr h="461782">
                <a:tc>
                  <a:txBody>
                    <a:bodyPr/>
                    <a:lstStyle/>
                    <a:p>
                      <a:pPr lvl="0">
                        <a:buNone/>
                      </a:pPr>
                      <a:r>
                        <a:rPr lang="en-US" sz="2000" b="1" i="0" u="none" strike="noStrike" noProof="0">
                          <a:solidFill>
                            <a:srgbClr val="005E6E"/>
                          </a:solidFill>
                          <a:latin typeface="roboto"/>
                        </a:rPr>
                        <a:t>Welcome/Opening Remarks</a:t>
                      </a:r>
                      <a:endParaRPr lang="en-US" sz="2000">
                        <a:solidFill>
                          <a:srgbClr val="005E6E"/>
                        </a:solidFill>
                        <a:latin typeface="roboto"/>
                      </a:endParaRPr>
                    </a:p>
                  </a:txBody>
                  <a:tcPr/>
                </a:tc>
                <a:tc>
                  <a:txBody>
                    <a:bodyPr/>
                    <a:lstStyle/>
                    <a:p>
                      <a:pPr lvl="0">
                        <a:buNone/>
                      </a:pPr>
                      <a:r>
                        <a:rPr lang="en-US" sz="2000" b="1" i="0" u="none" strike="noStrike" noProof="0">
                          <a:solidFill>
                            <a:srgbClr val="005E6E"/>
                          </a:solidFill>
                          <a:latin typeface="roboto"/>
                        </a:rPr>
                        <a:t>Kendra Burgess / VITA</a:t>
                      </a:r>
                      <a:endParaRPr lang="en-US" sz="2000">
                        <a:solidFill>
                          <a:srgbClr val="005E6E"/>
                        </a:solidFill>
                        <a:latin typeface="roboto"/>
                      </a:endParaRPr>
                    </a:p>
                  </a:txBody>
                  <a:tcPr/>
                </a:tc>
                <a:extLst>
                  <a:ext uri="{0D108BD9-81ED-4DB2-BD59-A6C34878D82A}">
                    <a16:rowId xmlns:a16="http://schemas.microsoft.com/office/drawing/2014/main" val="2260602934"/>
                  </a:ext>
                </a:extLst>
              </a:tr>
              <a:tr h="324765">
                <a:tc>
                  <a:txBody>
                    <a:bodyPr/>
                    <a:lstStyle/>
                    <a:p>
                      <a:pPr lvl="0">
                        <a:buNone/>
                      </a:pPr>
                      <a:r>
                        <a:rPr lang="en-US" sz="2000" b="1" i="0" u="none" strike="noStrike" noProof="0">
                          <a:solidFill>
                            <a:srgbClr val="005E6E"/>
                          </a:solidFill>
                          <a:latin typeface="roboto"/>
                        </a:rPr>
                        <a:t>AIO</a:t>
                      </a:r>
                    </a:p>
                  </a:txBody>
                  <a:tcPr/>
                </a:tc>
                <a:tc>
                  <a:txBody>
                    <a:bodyPr/>
                    <a:lstStyle/>
                    <a:p>
                      <a:pPr lvl="0">
                        <a:buNone/>
                      </a:pPr>
                      <a:r>
                        <a:rPr lang="en-US" sz="2000" b="1" i="0" u="none" strike="noStrike" noProof="0">
                          <a:solidFill>
                            <a:srgbClr val="005E6E"/>
                          </a:solidFill>
                          <a:latin typeface="roboto"/>
                        </a:rPr>
                        <a:t>Sean D’Souza / VITA</a:t>
                      </a:r>
                      <a:endParaRPr lang="en-US"/>
                    </a:p>
                  </a:txBody>
                  <a:tcPr/>
                </a:tc>
                <a:extLst>
                  <a:ext uri="{0D108BD9-81ED-4DB2-BD59-A6C34878D82A}">
                    <a16:rowId xmlns:a16="http://schemas.microsoft.com/office/drawing/2014/main" val="357959388"/>
                  </a:ext>
                </a:extLst>
              </a:tr>
              <a:tr h="433338">
                <a:tc>
                  <a:txBody>
                    <a:bodyPr/>
                    <a:lstStyle/>
                    <a:p>
                      <a:pPr lvl="0">
                        <a:buNone/>
                      </a:pPr>
                      <a:r>
                        <a:rPr lang="en-US" sz="2000" b="1" i="0" u="none" strike="noStrike" noProof="0">
                          <a:solidFill>
                            <a:srgbClr val="005E6E"/>
                          </a:solidFill>
                          <a:latin typeface="Roboto"/>
                        </a:rPr>
                        <a:t>SAT FAQ follow up</a:t>
                      </a:r>
                    </a:p>
                  </a:txBody>
                  <a:tcPr/>
                </a:tc>
                <a:tc>
                  <a:txBody>
                    <a:bodyPr/>
                    <a:lstStyle/>
                    <a:p>
                      <a:pPr lvl="0">
                        <a:buNone/>
                      </a:pPr>
                      <a:r>
                        <a:rPr lang="en-US" sz="2000" b="1" i="0" u="none" strike="noStrike" noProof="0">
                          <a:solidFill>
                            <a:srgbClr val="005E6E"/>
                          </a:solidFill>
                          <a:latin typeface="Roboto"/>
                        </a:rPr>
                        <a:t>Wesley Dupree / VITA</a:t>
                      </a:r>
                    </a:p>
                  </a:txBody>
                  <a:tcPr/>
                </a:tc>
                <a:extLst>
                  <a:ext uri="{0D108BD9-81ED-4DB2-BD59-A6C34878D82A}">
                    <a16:rowId xmlns:a16="http://schemas.microsoft.com/office/drawing/2014/main" val="72737314"/>
                  </a:ext>
                </a:extLst>
              </a:tr>
              <a:tr h="403761">
                <a:tc>
                  <a:txBody>
                    <a:bodyPr/>
                    <a:lstStyle/>
                    <a:p>
                      <a:pPr lvl="0">
                        <a:buNone/>
                      </a:pPr>
                      <a:r>
                        <a:rPr lang="en-US" sz="2000" b="1" i="0" u="none" strike="noStrike" noProof="0">
                          <a:solidFill>
                            <a:srgbClr val="005E6E"/>
                          </a:solidFill>
                          <a:latin typeface="roboto"/>
                        </a:rPr>
                        <a:t>Phishing Update</a:t>
                      </a:r>
                    </a:p>
                  </a:txBody>
                  <a:tcPr/>
                </a:tc>
                <a:tc>
                  <a:txBody>
                    <a:bodyPr/>
                    <a:lstStyle/>
                    <a:p>
                      <a:pPr lvl="0">
                        <a:buNone/>
                      </a:pPr>
                      <a:r>
                        <a:rPr lang="en-US" sz="2000" b="1" i="0" u="none" strike="noStrike" noProof="0">
                          <a:solidFill>
                            <a:srgbClr val="005E6E"/>
                          </a:solidFill>
                          <a:latin typeface="roboto"/>
                        </a:rPr>
                        <a:t>Matthew Umphlet/ VITA </a:t>
                      </a:r>
                      <a:endParaRPr lang="en-US" sz="2000">
                        <a:solidFill>
                          <a:srgbClr val="005E6E"/>
                        </a:solidFill>
                        <a:latin typeface="roboto"/>
                      </a:endParaRPr>
                    </a:p>
                  </a:txBody>
                  <a:tcPr/>
                </a:tc>
                <a:extLst>
                  <a:ext uri="{0D108BD9-81ED-4DB2-BD59-A6C34878D82A}">
                    <a16:rowId xmlns:a16="http://schemas.microsoft.com/office/drawing/2014/main" val="2640365344"/>
                  </a:ext>
                </a:extLst>
              </a:tr>
              <a:tr h="427511">
                <a:tc>
                  <a:txBody>
                    <a:bodyPr/>
                    <a:lstStyle/>
                    <a:p>
                      <a:pPr lvl="0">
                        <a:buNone/>
                      </a:pPr>
                      <a:r>
                        <a:rPr lang="en-US" sz="2000" b="1" i="0" u="none" strike="noStrike" noProof="0">
                          <a:solidFill>
                            <a:srgbClr val="005E6E"/>
                          </a:solidFill>
                          <a:latin typeface="roboto"/>
                        </a:rPr>
                        <a:t>AIssac to Splunk update</a:t>
                      </a:r>
                    </a:p>
                  </a:txBody>
                  <a:tcPr/>
                </a:tc>
                <a:tc>
                  <a:txBody>
                    <a:bodyPr/>
                    <a:lstStyle/>
                    <a:p>
                      <a:pPr lvl="0">
                        <a:buNone/>
                      </a:pPr>
                      <a:r>
                        <a:rPr lang="en-US" sz="2000" b="1" i="0" u="none" strike="noStrike" noProof="0">
                          <a:solidFill>
                            <a:srgbClr val="005E6E"/>
                          </a:solidFill>
                          <a:latin typeface="roboto"/>
                        </a:rPr>
                        <a:t>Matthew Umphlet/ VITA </a:t>
                      </a:r>
                      <a:endParaRPr lang="en-US" sz="2000">
                        <a:solidFill>
                          <a:srgbClr val="005E6E"/>
                        </a:solidFill>
                        <a:latin typeface="roboto"/>
                      </a:endParaRPr>
                    </a:p>
                  </a:txBody>
                  <a:tcPr/>
                </a:tc>
                <a:extLst>
                  <a:ext uri="{0D108BD9-81ED-4DB2-BD59-A6C34878D82A}">
                    <a16:rowId xmlns:a16="http://schemas.microsoft.com/office/drawing/2014/main" val="50729629"/>
                  </a:ext>
                </a:extLst>
              </a:tr>
              <a:tr h="391886">
                <a:tc>
                  <a:txBody>
                    <a:bodyPr/>
                    <a:lstStyle/>
                    <a:p>
                      <a:pPr lvl="0">
                        <a:buNone/>
                      </a:pPr>
                      <a:r>
                        <a:rPr lang="en-US" sz="2000" b="1" i="0" u="none" strike="noStrike" noProof="0">
                          <a:solidFill>
                            <a:srgbClr val="005E6E"/>
                          </a:solidFill>
                          <a:latin typeface="roboto"/>
                        </a:rPr>
                        <a:t>Risk Register Update</a:t>
                      </a:r>
                      <a:endParaRPr lang="en-US" sz="2000">
                        <a:solidFill>
                          <a:srgbClr val="005E6E"/>
                        </a:solidFill>
                      </a:endParaRPr>
                    </a:p>
                  </a:txBody>
                  <a:tcPr/>
                </a:tc>
                <a:tc>
                  <a:txBody>
                    <a:bodyPr/>
                    <a:lstStyle/>
                    <a:p>
                      <a:pPr lvl="0">
                        <a:buNone/>
                      </a:pPr>
                      <a:r>
                        <a:rPr lang="en-US" sz="2000" b="1" i="0" u="none" strike="noStrike" noProof="0">
                          <a:solidFill>
                            <a:srgbClr val="005E6E"/>
                          </a:solidFill>
                          <a:latin typeface="roboto"/>
                        </a:rPr>
                        <a:t>Matthew Steinbach/ VITA</a:t>
                      </a:r>
                      <a:endParaRPr lang="en-US" sz="2000">
                        <a:solidFill>
                          <a:srgbClr val="005E6E"/>
                        </a:solidFill>
                        <a:latin typeface="roboto"/>
                      </a:endParaRPr>
                    </a:p>
                  </a:txBody>
                  <a:tcPr/>
                </a:tc>
                <a:extLst>
                  <a:ext uri="{0D108BD9-81ED-4DB2-BD59-A6C34878D82A}">
                    <a16:rowId xmlns:a16="http://schemas.microsoft.com/office/drawing/2014/main" val="1439320576"/>
                  </a:ext>
                </a:extLst>
              </a:tr>
              <a:tr h="375656">
                <a:tc>
                  <a:txBody>
                    <a:bodyPr/>
                    <a:lstStyle/>
                    <a:p>
                      <a:pPr lvl="0">
                        <a:buNone/>
                      </a:pPr>
                      <a:r>
                        <a:rPr lang="en-US" sz="2000" b="1" i="0" u="none" strike="noStrike" noProof="0">
                          <a:solidFill>
                            <a:srgbClr val="005E6E"/>
                          </a:solidFill>
                          <a:latin typeface="roboto"/>
                        </a:rPr>
                        <a:t>COVRamp Deadlines</a:t>
                      </a:r>
                      <a:endParaRPr lang="en-US" sz="2000">
                        <a:solidFill>
                          <a:srgbClr val="005E6E"/>
                        </a:solidFill>
                      </a:endParaRPr>
                    </a:p>
                  </a:txBody>
                  <a:tcPr/>
                </a:tc>
                <a:tc>
                  <a:txBody>
                    <a:bodyPr/>
                    <a:lstStyle/>
                    <a:p>
                      <a:pPr lvl="0">
                        <a:buNone/>
                      </a:pPr>
                      <a:r>
                        <a:rPr lang="en-US" sz="2000" b="1" i="0" u="none" strike="noStrike" noProof="0">
                          <a:solidFill>
                            <a:srgbClr val="005E6E"/>
                          </a:solidFill>
                          <a:latin typeface="roboto"/>
                        </a:rPr>
                        <a:t>Richard White/ VITA</a:t>
                      </a:r>
                      <a:endParaRPr lang="en-US" sz="2000">
                        <a:solidFill>
                          <a:srgbClr val="005E6E"/>
                        </a:solidFill>
                        <a:latin typeface="roboto"/>
                      </a:endParaRPr>
                    </a:p>
                  </a:txBody>
                  <a:tcPr/>
                </a:tc>
                <a:extLst>
                  <a:ext uri="{0D108BD9-81ED-4DB2-BD59-A6C34878D82A}">
                    <a16:rowId xmlns:a16="http://schemas.microsoft.com/office/drawing/2014/main" val="301367138"/>
                  </a:ext>
                </a:extLst>
              </a:tr>
              <a:tr h="288175">
                <a:tc>
                  <a:txBody>
                    <a:bodyPr/>
                    <a:lstStyle/>
                    <a:p>
                      <a:pPr lvl="0">
                        <a:buNone/>
                      </a:pPr>
                      <a:r>
                        <a:rPr lang="en-US" sz="2000" b="1">
                          <a:solidFill>
                            <a:srgbClr val="005E6E"/>
                          </a:solidFill>
                          <a:latin typeface="roboto"/>
                        </a:rPr>
                        <a:t>Okta SMS (text) and voice disablement</a:t>
                      </a:r>
                    </a:p>
                  </a:txBody>
                  <a:tcPr/>
                </a:tc>
                <a:tc>
                  <a:txBody>
                    <a:bodyPr/>
                    <a:lstStyle/>
                    <a:p>
                      <a:pPr lvl="0">
                        <a:buNone/>
                      </a:pPr>
                      <a:r>
                        <a:rPr lang="en-US" sz="2000" b="1">
                          <a:solidFill>
                            <a:srgbClr val="005E6E"/>
                          </a:solidFill>
                          <a:latin typeface="roboto"/>
                        </a:rPr>
                        <a:t>Luis Lugo / VITA</a:t>
                      </a:r>
                    </a:p>
                  </a:txBody>
                  <a:tcPr/>
                </a:tc>
                <a:extLst>
                  <a:ext uri="{0D108BD9-81ED-4DB2-BD59-A6C34878D82A}">
                    <a16:rowId xmlns:a16="http://schemas.microsoft.com/office/drawing/2014/main" val="3304199994"/>
                  </a:ext>
                </a:extLst>
              </a:tr>
              <a:tr h="461782">
                <a:tc>
                  <a:txBody>
                    <a:bodyPr/>
                    <a:lstStyle/>
                    <a:p>
                      <a:pPr lvl="0">
                        <a:buNone/>
                      </a:pPr>
                      <a:r>
                        <a:rPr lang="en-US" sz="2000" b="1" i="0" u="none" strike="noStrike" noProof="0">
                          <a:solidFill>
                            <a:srgbClr val="005E6E"/>
                          </a:solidFill>
                          <a:latin typeface="roboto"/>
                        </a:rPr>
                        <a:t>Upcoming Events</a:t>
                      </a:r>
                      <a:endParaRPr lang="en-US" sz="2000">
                        <a:solidFill>
                          <a:srgbClr val="005E6E"/>
                        </a:solidFill>
                        <a:latin typeface="roboto"/>
                      </a:endParaRPr>
                    </a:p>
                  </a:txBody>
                  <a:tcPr/>
                </a:tc>
                <a:tc>
                  <a:txBody>
                    <a:bodyPr/>
                    <a:lstStyle/>
                    <a:p>
                      <a:pPr lvl="0">
                        <a:buNone/>
                      </a:pPr>
                      <a:r>
                        <a:rPr lang="en-US" sz="2000" b="1" i="0" u="none" strike="noStrike" noProof="0">
                          <a:solidFill>
                            <a:srgbClr val="005E6E"/>
                          </a:solidFill>
                          <a:latin typeface="roboto"/>
                        </a:rPr>
                        <a:t>Kendra Burgess/ VITA</a:t>
                      </a:r>
                      <a:endParaRPr lang="en-US" sz="2000">
                        <a:solidFill>
                          <a:srgbClr val="005E6E"/>
                        </a:solidFill>
                        <a:latin typeface="roboto"/>
                      </a:endParaRPr>
                    </a:p>
                  </a:txBody>
                  <a:tcPr/>
                </a:tc>
                <a:extLst>
                  <a:ext uri="{0D108BD9-81ED-4DB2-BD59-A6C34878D82A}">
                    <a16:rowId xmlns:a16="http://schemas.microsoft.com/office/drawing/2014/main" val="1541572585"/>
                  </a:ext>
                </a:extLst>
              </a:tr>
              <a:tr h="461782">
                <a:tc>
                  <a:txBody>
                    <a:bodyPr/>
                    <a:lstStyle/>
                    <a:p>
                      <a:pPr lvl="0">
                        <a:buNone/>
                      </a:pPr>
                      <a:r>
                        <a:rPr lang="en-US" sz="2000" b="1" i="0" u="none" strike="noStrike" noProof="0">
                          <a:solidFill>
                            <a:srgbClr val="005E6E"/>
                          </a:solidFill>
                          <a:latin typeface="roboto"/>
                        </a:rPr>
                        <a:t>Adjourn</a:t>
                      </a:r>
                      <a:endParaRPr lang="en-US" sz="2000">
                        <a:solidFill>
                          <a:srgbClr val="005E6E"/>
                        </a:solidFill>
                        <a:latin typeface="roboto"/>
                      </a:endParaRPr>
                    </a:p>
                  </a:txBody>
                  <a:tcPr/>
                </a:tc>
                <a:tc>
                  <a:txBody>
                    <a:bodyPr/>
                    <a:lstStyle/>
                    <a:p>
                      <a:endParaRPr lang="en-US" dirty="0">
                        <a:solidFill>
                          <a:srgbClr val="005E6E"/>
                        </a:solidFill>
                      </a:endParaRPr>
                    </a:p>
                  </a:txBody>
                  <a:tcPr/>
                </a:tc>
                <a:extLst>
                  <a:ext uri="{0D108BD9-81ED-4DB2-BD59-A6C34878D82A}">
                    <a16:rowId xmlns:a16="http://schemas.microsoft.com/office/drawing/2014/main" val="2499087591"/>
                  </a:ext>
                </a:extLst>
              </a:tr>
            </a:tbl>
          </a:graphicData>
        </a:graphic>
      </p:graphicFrame>
      <p:pic>
        <p:nvPicPr>
          <p:cNvPr id="3" name="Picture 2" descr="Virginia IT agency logo">
            <a:extLst>
              <a:ext uri="{FF2B5EF4-FFF2-40B4-BE49-F238E27FC236}">
                <a16:creationId xmlns:a16="http://schemas.microsoft.com/office/drawing/2014/main" id="{CD4795E9-7766-AD4F-8518-13706C569B2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1583" y="422905"/>
            <a:ext cx="2829646" cy="1070761"/>
          </a:xfrm>
          <a:prstGeom prst="rect">
            <a:avLst/>
          </a:prstGeom>
        </p:spPr>
      </p:pic>
    </p:spTree>
    <p:extLst>
      <p:ext uri="{BB962C8B-B14F-4D97-AF65-F5344CB8AC3E}">
        <p14:creationId xmlns:p14="http://schemas.microsoft.com/office/powerpoint/2010/main" val="410039821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22DA83-BEC4-DF20-3871-C6992C1DA69E}"/>
              </a:ext>
            </a:extLst>
          </p:cNvPr>
          <p:cNvSpPr>
            <a:spLocks noGrp="1"/>
          </p:cNvSpPr>
          <p:nvPr>
            <p:ph type="title"/>
          </p:nvPr>
        </p:nvSpPr>
        <p:spPr>
          <a:xfrm>
            <a:off x="-188026" y="2764580"/>
            <a:ext cx="12192000" cy="1325563"/>
          </a:xfrm>
        </p:spPr>
        <p:txBody>
          <a:bodyPr/>
          <a:lstStyle/>
          <a:p>
            <a:r>
              <a:rPr lang="en-US"/>
              <a:t>Questions?</a:t>
            </a:r>
          </a:p>
        </p:txBody>
      </p:sp>
    </p:spTree>
    <p:extLst>
      <p:ext uri="{BB962C8B-B14F-4D97-AF65-F5344CB8AC3E}">
        <p14:creationId xmlns:p14="http://schemas.microsoft.com/office/powerpoint/2010/main" val="412515303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737CD9-943D-FB2C-931B-BC4447E057E3}"/>
              </a:ext>
            </a:extLst>
          </p:cNvPr>
          <p:cNvSpPr>
            <a:spLocks noGrp="1"/>
          </p:cNvSpPr>
          <p:nvPr>
            <p:ph type="ctrTitle"/>
          </p:nvPr>
        </p:nvSpPr>
        <p:spPr>
          <a:xfrm>
            <a:off x="900617" y="3045050"/>
            <a:ext cx="5989983" cy="1191442"/>
          </a:xfrm>
        </p:spPr>
        <p:txBody>
          <a:bodyPr/>
          <a:lstStyle/>
          <a:p>
            <a:r>
              <a:rPr lang="en-US">
                <a:latin typeface="Roboto"/>
                <a:ea typeface="Roboto"/>
                <a:cs typeface="Roboto"/>
              </a:rPr>
              <a:t>2026 Enterprise Security Awareness Training</a:t>
            </a:r>
          </a:p>
        </p:txBody>
      </p:sp>
      <p:sp>
        <p:nvSpPr>
          <p:cNvPr id="5" name="Text Placeholder 4">
            <a:extLst>
              <a:ext uri="{FF2B5EF4-FFF2-40B4-BE49-F238E27FC236}">
                <a16:creationId xmlns:a16="http://schemas.microsoft.com/office/drawing/2014/main" id="{BB4B3402-9C74-448B-6DAF-865915AEB392}"/>
              </a:ext>
            </a:extLst>
          </p:cNvPr>
          <p:cNvSpPr>
            <a:spLocks noGrp="1"/>
          </p:cNvSpPr>
          <p:nvPr>
            <p:ph type="body" sz="quarter" idx="14"/>
          </p:nvPr>
        </p:nvSpPr>
        <p:spPr>
          <a:xfrm>
            <a:off x="900613" y="4706222"/>
            <a:ext cx="5989637" cy="565150"/>
          </a:xfrm>
        </p:spPr>
        <p:txBody>
          <a:bodyPr vert="horz" lIns="91440" tIns="45720" rIns="91440" bIns="45720" rtlCol="0" anchor="t">
            <a:noAutofit/>
          </a:bodyPr>
          <a:lstStyle/>
          <a:p>
            <a:r>
              <a:rPr lang="en-US">
                <a:latin typeface="Roboto"/>
                <a:ea typeface="Roboto"/>
                <a:cs typeface="Roboto"/>
              </a:rPr>
              <a:t>Wesley Dupree, IT Security Governance and Compliance Analyst</a:t>
            </a:r>
            <a:endParaRPr lang="en-US"/>
          </a:p>
        </p:txBody>
      </p:sp>
    </p:spTree>
    <p:extLst>
      <p:ext uri="{BB962C8B-B14F-4D97-AF65-F5344CB8AC3E}">
        <p14:creationId xmlns:p14="http://schemas.microsoft.com/office/powerpoint/2010/main" val="140973449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6A4559-0A1A-AF86-AF48-853695223C94}"/>
              </a:ext>
            </a:extLst>
          </p:cNvPr>
          <p:cNvSpPr>
            <a:spLocks noGrp="1"/>
          </p:cNvSpPr>
          <p:nvPr>
            <p:ph type="title"/>
          </p:nvPr>
        </p:nvSpPr>
        <p:spPr>
          <a:xfrm>
            <a:off x="838200" y="0"/>
            <a:ext cx="10515600" cy="1325563"/>
          </a:xfrm>
        </p:spPr>
        <p:txBody>
          <a:bodyPr/>
          <a:lstStyle/>
          <a:p>
            <a:r>
              <a:rPr lang="en-US" sz="2800"/>
              <a:t>Who/What/Where/Why/How</a:t>
            </a:r>
          </a:p>
        </p:txBody>
      </p:sp>
      <p:sp>
        <p:nvSpPr>
          <p:cNvPr id="3" name="Content Placeholder 2">
            <a:extLst>
              <a:ext uri="{FF2B5EF4-FFF2-40B4-BE49-F238E27FC236}">
                <a16:creationId xmlns:a16="http://schemas.microsoft.com/office/drawing/2014/main" id="{0FD7534B-B135-25F4-EB32-B2E5307B7664}"/>
              </a:ext>
            </a:extLst>
          </p:cNvPr>
          <p:cNvSpPr>
            <a:spLocks noGrp="1"/>
          </p:cNvSpPr>
          <p:nvPr>
            <p:ph idx="1"/>
          </p:nvPr>
        </p:nvSpPr>
        <p:spPr>
          <a:xfrm>
            <a:off x="838200" y="909523"/>
            <a:ext cx="10329817" cy="5038954"/>
          </a:xfrm>
        </p:spPr>
        <p:txBody>
          <a:bodyPr/>
          <a:lstStyle/>
          <a:p>
            <a:r>
              <a:rPr lang="en-US" sz="1800"/>
              <a:t>The Cybersecurity Awareness Training Standard (SEC527) is the governing document for security awareness training standards within the Commonwealth of Virginia.</a:t>
            </a:r>
          </a:p>
          <a:p>
            <a:pPr lvl="1">
              <a:buFont typeface="Wingdings" panose="05000000000000000000" pitchFamily="2" charset="2"/>
              <a:buChar char="Ø"/>
            </a:pPr>
            <a:r>
              <a:rPr lang="en-US" sz="1600"/>
              <a:t>Current Curriculum consist of five training requirements for compliance:</a:t>
            </a:r>
          </a:p>
          <a:p>
            <a:pPr lvl="2">
              <a:buFont typeface="Wingdings" panose="05000000000000000000" pitchFamily="2" charset="2"/>
              <a:buChar char="ü"/>
            </a:pPr>
            <a:r>
              <a:rPr lang="en-US" sz="1600"/>
              <a:t>Core Requirements;</a:t>
            </a:r>
          </a:p>
          <a:p>
            <a:pPr lvl="2">
              <a:buFont typeface="Wingdings" panose="05000000000000000000" pitchFamily="2" charset="2"/>
              <a:buChar char="ü"/>
            </a:pPr>
            <a:r>
              <a:rPr lang="en-US" sz="1600"/>
              <a:t>Policy Review and Acceptance;</a:t>
            </a:r>
          </a:p>
          <a:p>
            <a:pPr lvl="2">
              <a:buFont typeface="Wingdings" panose="05000000000000000000" pitchFamily="2" charset="2"/>
              <a:buChar char="ü"/>
            </a:pPr>
            <a:r>
              <a:rPr lang="en-US" sz="1600"/>
              <a:t>Role Based Training;</a:t>
            </a:r>
          </a:p>
          <a:p>
            <a:pPr lvl="2">
              <a:buFont typeface="Wingdings" panose="05000000000000000000" pitchFamily="2" charset="2"/>
              <a:buChar char="ü"/>
            </a:pPr>
            <a:r>
              <a:rPr lang="en-US" sz="1600"/>
              <a:t>Regulatory Training;</a:t>
            </a:r>
          </a:p>
          <a:p>
            <a:pPr lvl="2">
              <a:buFont typeface="Wingdings" panose="05000000000000000000" pitchFamily="2" charset="2"/>
              <a:buChar char="ü"/>
            </a:pPr>
            <a:r>
              <a:rPr lang="en-US" sz="1600"/>
              <a:t>Phishing Exercise;</a:t>
            </a:r>
          </a:p>
          <a:p>
            <a:pPr lvl="2">
              <a:buFont typeface="Wingdings" panose="05000000000000000000" pitchFamily="2" charset="2"/>
              <a:buChar char="ü"/>
            </a:pPr>
            <a:r>
              <a:rPr lang="en-US" sz="1600"/>
              <a:t>Additional training (where required). </a:t>
            </a:r>
          </a:p>
          <a:p>
            <a:r>
              <a:rPr lang="en-US" sz="1800"/>
              <a:t>CSRM is currently managing solutions for Security Awareness training needs.</a:t>
            </a:r>
          </a:p>
          <a:p>
            <a:pPr lvl="1">
              <a:buFont typeface="Wingdings" panose="05000000000000000000" pitchFamily="2" charset="2"/>
              <a:buChar char="Ø"/>
            </a:pPr>
            <a:r>
              <a:rPr lang="en-US" sz="1600"/>
              <a:t>In 2023, CSRM adopted KnowBe4 (KB4) as the primary platform for Security Awareness Training.</a:t>
            </a:r>
          </a:p>
          <a:p>
            <a:r>
              <a:rPr lang="en-US" sz="1800"/>
              <a:t>KnowBe4 provides the following:</a:t>
            </a:r>
          </a:p>
          <a:p>
            <a:pPr lvl="1">
              <a:buFont typeface="Wingdings" panose="05000000000000000000" pitchFamily="2" charset="2"/>
              <a:buChar char="Ø"/>
            </a:pPr>
            <a:r>
              <a:rPr lang="en-US" sz="1600"/>
              <a:t>Muli-Tenancy: Every Agency under VITA’s tenant can manage their own training program. </a:t>
            </a:r>
          </a:p>
          <a:p>
            <a:pPr lvl="2">
              <a:buFont typeface="Wingdings" panose="05000000000000000000" pitchFamily="2" charset="2"/>
              <a:buChar char="ü"/>
            </a:pPr>
            <a:r>
              <a:rPr lang="en-US" sz="1600"/>
              <a:t>Campaigns are provided by the ISO or designated employee of the agency.</a:t>
            </a:r>
          </a:p>
          <a:p>
            <a:pPr lvl="1">
              <a:buFont typeface="Wingdings" panose="05000000000000000000" pitchFamily="2" charset="2"/>
              <a:buChar char="Ø"/>
            </a:pPr>
            <a:r>
              <a:rPr lang="en-US" sz="1600"/>
              <a:t>Central Oversight through VITA.</a:t>
            </a:r>
          </a:p>
          <a:p>
            <a:pPr lvl="2">
              <a:buFont typeface="Wingdings" panose="05000000000000000000" pitchFamily="2" charset="2"/>
              <a:buChar char="ü"/>
            </a:pPr>
            <a:r>
              <a:rPr lang="en-US" sz="1600"/>
              <a:t>Executive level reporting;</a:t>
            </a:r>
          </a:p>
          <a:p>
            <a:pPr lvl="2">
              <a:buFont typeface="Wingdings" panose="05000000000000000000" pitchFamily="2" charset="2"/>
              <a:buChar char="ü"/>
            </a:pPr>
            <a:r>
              <a:rPr lang="en-US" sz="1600"/>
              <a:t>Streamlined tracking and management of training efforts. </a:t>
            </a:r>
          </a:p>
          <a:p>
            <a:pPr marL="0" indent="0">
              <a:buNone/>
            </a:pPr>
            <a:endParaRPr lang="en-US" sz="1400"/>
          </a:p>
          <a:p>
            <a:endParaRPr lang="en-US" sz="1400"/>
          </a:p>
        </p:txBody>
      </p:sp>
    </p:spTree>
    <p:extLst>
      <p:ext uri="{BB962C8B-B14F-4D97-AF65-F5344CB8AC3E}">
        <p14:creationId xmlns:p14="http://schemas.microsoft.com/office/powerpoint/2010/main" val="343286875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1E45B8-FCA1-9297-508F-51D6D4CAB88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C71972F-D693-21E1-985B-4B798FE29567}"/>
              </a:ext>
            </a:extLst>
          </p:cNvPr>
          <p:cNvSpPr>
            <a:spLocks noGrp="1"/>
          </p:cNvSpPr>
          <p:nvPr>
            <p:ph type="title"/>
          </p:nvPr>
        </p:nvSpPr>
        <p:spPr/>
        <p:txBody>
          <a:bodyPr/>
          <a:lstStyle/>
          <a:p>
            <a:r>
              <a:rPr lang="en-US"/>
              <a:t>Security Awareness Training Updates</a:t>
            </a:r>
          </a:p>
        </p:txBody>
      </p:sp>
      <p:sp>
        <p:nvSpPr>
          <p:cNvPr id="3" name="Content Placeholder 2">
            <a:extLst>
              <a:ext uri="{FF2B5EF4-FFF2-40B4-BE49-F238E27FC236}">
                <a16:creationId xmlns:a16="http://schemas.microsoft.com/office/drawing/2014/main" id="{A831A75B-92ED-0540-FE42-82FA122AEFB7}"/>
              </a:ext>
            </a:extLst>
          </p:cNvPr>
          <p:cNvSpPr>
            <a:spLocks noGrp="1"/>
          </p:cNvSpPr>
          <p:nvPr>
            <p:ph idx="1"/>
          </p:nvPr>
        </p:nvSpPr>
        <p:spPr>
          <a:xfrm>
            <a:off x="1139940" y="1429018"/>
            <a:ext cx="9652000" cy="4351338"/>
          </a:xfrm>
        </p:spPr>
        <p:txBody>
          <a:bodyPr vert="horz" lIns="91440" tIns="45720" rIns="91440" bIns="45720" rtlCol="0" anchor="t">
            <a:noAutofit/>
          </a:bodyPr>
          <a:lstStyle/>
          <a:p>
            <a:r>
              <a:rPr lang="en-US"/>
              <a:t>SEC527 Updated</a:t>
            </a:r>
          </a:p>
          <a:p>
            <a:pPr lvl="1">
              <a:buFont typeface="Wingdings" panose="05000000000000000000" pitchFamily="2" charset="2"/>
              <a:buChar char="Ø"/>
            </a:pPr>
            <a:r>
              <a:rPr lang="en-US"/>
              <a:t>Added an additional role-based training for Software Developer </a:t>
            </a:r>
          </a:p>
          <a:p>
            <a:pPr lvl="1">
              <a:buFont typeface="Wingdings" panose="05000000000000000000" pitchFamily="2" charset="2"/>
              <a:buChar char="Ø"/>
            </a:pPr>
            <a:r>
              <a:rPr lang="en-US"/>
              <a:t>Added Naming Convention Section (</a:t>
            </a:r>
            <a:r>
              <a:rPr lang="en-US" err="1"/>
              <a:t>e.g</a:t>
            </a:r>
            <a:r>
              <a:rPr lang="en-US"/>
              <a:t>. Agency Acronym, Period of Training, Year, Title of Training.)</a:t>
            </a:r>
          </a:p>
          <a:p>
            <a:pPr lvl="1">
              <a:buFont typeface="Wingdings" panose="05000000000000000000" pitchFamily="2" charset="2"/>
              <a:buChar char="Ø"/>
            </a:pPr>
            <a:r>
              <a:rPr lang="en-US"/>
              <a:t>Updated Appendix I &amp; II Submit Verification and Compliance Forms by the last day in February each calendar year.</a:t>
            </a:r>
          </a:p>
          <a:p>
            <a:r>
              <a:rPr lang="en-US"/>
              <a:t>KB4 to SEC527 Crosswalk</a:t>
            </a:r>
          </a:p>
          <a:p>
            <a:pPr lvl="1">
              <a:buFont typeface="Wingdings" panose="05000000000000000000" pitchFamily="2" charset="2"/>
              <a:buChar char="Ø"/>
            </a:pPr>
            <a:r>
              <a:rPr lang="en-US"/>
              <a:t>Most recent update to the crosswalk will be posted to VITA website by February 6th. </a:t>
            </a:r>
          </a:p>
          <a:p>
            <a:pPr lvl="1">
              <a:buFont typeface="Wingdings" panose="05000000000000000000" pitchFamily="2" charset="2"/>
              <a:buChar char="Ø"/>
            </a:pPr>
            <a:r>
              <a:rPr lang="en-US"/>
              <a:t>CSRM Governance will be reviewing the KB4 content quarterly for updates to the KB4 to SEC527 crosswalk.</a:t>
            </a:r>
          </a:p>
          <a:p>
            <a:r>
              <a:rPr lang="en-US"/>
              <a:t>Knowbe4 FAQ</a:t>
            </a:r>
          </a:p>
          <a:p>
            <a:pPr lvl="1">
              <a:buFont typeface="Wingdings" panose="05000000000000000000" pitchFamily="2" charset="2"/>
              <a:buChar char="Ø"/>
            </a:pPr>
            <a:r>
              <a:rPr lang="en-US"/>
              <a:t>Based on questions from January's KB4 presentation, we have created an FAQ detailing KB4 and/or VITA’s response. </a:t>
            </a:r>
          </a:p>
          <a:p>
            <a:pPr lvl="1">
              <a:buFont typeface="Wingdings" panose="05000000000000000000" pitchFamily="2" charset="2"/>
              <a:buChar char="Ø"/>
            </a:pPr>
            <a:r>
              <a:rPr lang="en-US">
                <a:solidFill>
                  <a:schemeClr val="bg2">
                    <a:lumMod val="10000"/>
                  </a:schemeClr>
                </a:solidFill>
                <a:latin typeface="Roboto"/>
                <a:ea typeface="Roboto"/>
                <a:cs typeface="Roboto"/>
              </a:rPr>
              <a:t>A copy of the FAQ will be on the VITA Connections site.</a:t>
            </a:r>
          </a:p>
          <a:p>
            <a:pPr lvl="1"/>
            <a:endParaRPr lang="en-US"/>
          </a:p>
        </p:txBody>
      </p:sp>
    </p:spTree>
    <p:extLst>
      <p:ext uri="{BB962C8B-B14F-4D97-AF65-F5344CB8AC3E}">
        <p14:creationId xmlns:p14="http://schemas.microsoft.com/office/powerpoint/2010/main" val="400853889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F0DE16-7517-2DCB-4F9B-A2CB2BEFB99D}"/>
              </a:ext>
            </a:extLst>
          </p:cNvPr>
          <p:cNvSpPr>
            <a:spLocks noGrp="1"/>
          </p:cNvSpPr>
          <p:nvPr>
            <p:ph type="title"/>
          </p:nvPr>
        </p:nvSpPr>
        <p:spPr/>
        <p:txBody>
          <a:bodyPr/>
          <a:lstStyle/>
          <a:p>
            <a:r>
              <a:rPr lang="en-US"/>
              <a:t>Knowbe4 Maturity/Reporting</a:t>
            </a:r>
          </a:p>
        </p:txBody>
      </p:sp>
      <p:sp>
        <p:nvSpPr>
          <p:cNvPr id="3" name="Content Placeholder 2">
            <a:extLst>
              <a:ext uri="{FF2B5EF4-FFF2-40B4-BE49-F238E27FC236}">
                <a16:creationId xmlns:a16="http://schemas.microsoft.com/office/drawing/2014/main" id="{44420B53-0B9B-CCD7-78F2-30B9FC0972A4}"/>
              </a:ext>
            </a:extLst>
          </p:cNvPr>
          <p:cNvSpPr>
            <a:spLocks noGrp="1"/>
          </p:cNvSpPr>
          <p:nvPr>
            <p:ph idx="1"/>
          </p:nvPr>
        </p:nvSpPr>
        <p:spPr>
          <a:xfrm>
            <a:off x="1059774" y="1404092"/>
            <a:ext cx="9652000" cy="4351338"/>
          </a:xfrm>
        </p:spPr>
        <p:txBody>
          <a:bodyPr/>
          <a:lstStyle/>
          <a:p>
            <a:r>
              <a:rPr lang="en-US"/>
              <a:t>COV-Wide Annual Security Awareness Training Completion</a:t>
            </a:r>
          </a:p>
          <a:p>
            <a:pPr lvl="1">
              <a:buFont typeface="Wingdings" panose="05000000000000000000" pitchFamily="2" charset="2"/>
              <a:buChar char="Ø"/>
            </a:pPr>
            <a:r>
              <a:rPr lang="en-US"/>
              <a:t>CSRM reports out on the status of the Commonwealth’s Security Awareness Training completion starting in December each calendar year. Completion percentages are provided to the Secretary of Administration.</a:t>
            </a:r>
          </a:p>
          <a:p>
            <a:pPr lvl="1">
              <a:buFont typeface="Wingdings" panose="05000000000000000000" pitchFamily="2" charset="2"/>
              <a:buChar char="Ø"/>
            </a:pPr>
            <a:r>
              <a:rPr lang="en-US"/>
              <a:t>To ensure accuracy it is important that all applicable agencies use the naming convention identified in SEC527.  </a:t>
            </a:r>
          </a:p>
          <a:p>
            <a:r>
              <a:rPr lang="en-US"/>
              <a:t>Reviewing Agencies annual Security Awareness Training to ensure compliance with SEC527. </a:t>
            </a:r>
          </a:p>
          <a:p>
            <a:pPr lvl="1">
              <a:buFont typeface="Wingdings" panose="05000000000000000000" pitchFamily="2" charset="2"/>
              <a:buChar char="Ø"/>
            </a:pPr>
            <a:r>
              <a:rPr lang="en-US"/>
              <a:t>Please submit SAT solution and the compliance &amp; verification forms to CSRM by February 28th.</a:t>
            </a:r>
          </a:p>
          <a:p>
            <a:endParaRPr lang="en-US"/>
          </a:p>
          <a:p>
            <a:endParaRPr lang="en-US"/>
          </a:p>
        </p:txBody>
      </p:sp>
    </p:spTree>
    <p:extLst>
      <p:ext uri="{BB962C8B-B14F-4D97-AF65-F5344CB8AC3E}">
        <p14:creationId xmlns:p14="http://schemas.microsoft.com/office/powerpoint/2010/main" val="145697156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EA7878-86D4-6DC3-8306-BB0D3E05FAA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7B0B77D-DF6F-CB15-9447-AA962F87AA68}"/>
              </a:ext>
            </a:extLst>
          </p:cNvPr>
          <p:cNvSpPr>
            <a:spLocks noGrp="1"/>
          </p:cNvSpPr>
          <p:nvPr>
            <p:ph type="title"/>
          </p:nvPr>
        </p:nvSpPr>
        <p:spPr/>
        <p:txBody>
          <a:bodyPr/>
          <a:lstStyle/>
          <a:p>
            <a:r>
              <a:rPr lang="en-US"/>
              <a:t>Need Assistance with KB4</a:t>
            </a:r>
          </a:p>
        </p:txBody>
      </p:sp>
      <p:sp>
        <p:nvSpPr>
          <p:cNvPr id="3" name="Content Placeholder 2">
            <a:extLst>
              <a:ext uri="{FF2B5EF4-FFF2-40B4-BE49-F238E27FC236}">
                <a16:creationId xmlns:a16="http://schemas.microsoft.com/office/drawing/2014/main" id="{55080A05-1005-52C4-EBF6-4E4D9A741A30}"/>
              </a:ext>
            </a:extLst>
          </p:cNvPr>
          <p:cNvSpPr>
            <a:spLocks noGrp="1"/>
          </p:cNvSpPr>
          <p:nvPr>
            <p:ph idx="1"/>
          </p:nvPr>
        </p:nvSpPr>
        <p:spPr>
          <a:xfrm>
            <a:off x="838200" y="1417064"/>
            <a:ext cx="9652000" cy="4351338"/>
          </a:xfrm>
        </p:spPr>
        <p:txBody>
          <a:bodyPr/>
          <a:lstStyle/>
          <a:p>
            <a:r>
              <a:rPr lang="en-US"/>
              <a:t>CSRM will be adding a KB4 breakout room to the monthly Governance Office Hours.</a:t>
            </a:r>
          </a:p>
          <a:p>
            <a:pPr lvl="1">
              <a:buFont typeface="Wingdings" panose="05000000000000000000" pitchFamily="2" charset="2"/>
              <a:buChar char="Ø"/>
            </a:pPr>
            <a:r>
              <a:rPr lang="en-US"/>
              <a:t>Please register to attend </a:t>
            </a:r>
            <a:r>
              <a:rPr lang="en-US">
                <a:hlinkClick r:id="rId2"/>
              </a:rPr>
              <a:t>Governance Office Hours</a:t>
            </a:r>
            <a:endParaRPr lang="en-US"/>
          </a:p>
          <a:p>
            <a:r>
              <a:rPr lang="en-US"/>
              <a:t>For additional questions, please contact </a:t>
            </a:r>
            <a:r>
              <a:rPr lang="en-US">
                <a:hlinkClick r:id="rId3"/>
              </a:rPr>
              <a:t>Commonwealth Security</a:t>
            </a:r>
            <a:endParaRPr lang="en-US"/>
          </a:p>
          <a:p>
            <a:pPr lvl="1">
              <a:buFont typeface="Wingdings" panose="05000000000000000000" pitchFamily="2" charset="2"/>
              <a:buChar char="Ø"/>
            </a:pPr>
            <a:endParaRPr lang="en-US"/>
          </a:p>
          <a:p>
            <a:endParaRPr lang="en-US"/>
          </a:p>
        </p:txBody>
      </p:sp>
    </p:spTree>
    <p:extLst>
      <p:ext uri="{BB962C8B-B14F-4D97-AF65-F5344CB8AC3E}">
        <p14:creationId xmlns:p14="http://schemas.microsoft.com/office/powerpoint/2010/main" val="23081396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22DA83-BEC4-DF20-3871-C6992C1DA69E}"/>
              </a:ext>
            </a:extLst>
          </p:cNvPr>
          <p:cNvSpPr>
            <a:spLocks noGrp="1"/>
          </p:cNvSpPr>
          <p:nvPr>
            <p:ph type="title"/>
          </p:nvPr>
        </p:nvSpPr>
        <p:spPr/>
        <p:txBody>
          <a:bodyPr/>
          <a:lstStyle/>
          <a:p>
            <a:r>
              <a:rPr lang="en-US"/>
              <a:t>Questions?</a:t>
            </a:r>
          </a:p>
        </p:txBody>
      </p:sp>
    </p:spTree>
    <p:extLst>
      <p:ext uri="{BB962C8B-B14F-4D97-AF65-F5344CB8AC3E}">
        <p14:creationId xmlns:p14="http://schemas.microsoft.com/office/powerpoint/2010/main" val="228183500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737CD9-943D-FB2C-931B-BC4447E057E3}"/>
              </a:ext>
            </a:extLst>
          </p:cNvPr>
          <p:cNvSpPr>
            <a:spLocks noGrp="1"/>
          </p:cNvSpPr>
          <p:nvPr>
            <p:ph type="ctrTitle"/>
          </p:nvPr>
        </p:nvSpPr>
        <p:spPr/>
        <p:txBody>
          <a:bodyPr/>
          <a:lstStyle/>
          <a:p>
            <a:r>
              <a:rPr lang="en-US"/>
              <a:t>Phishing Simulation and Reporting Update</a:t>
            </a:r>
          </a:p>
        </p:txBody>
      </p:sp>
      <p:sp>
        <p:nvSpPr>
          <p:cNvPr id="3" name="Subtitle 2">
            <a:extLst>
              <a:ext uri="{FF2B5EF4-FFF2-40B4-BE49-F238E27FC236}">
                <a16:creationId xmlns:a16="http://schemas.microsoft.com/office/drawing/2014/main" id="{506A0198-3F35-7DAA-6267-0A936DFC5B6F}"/>
              </a:ext>
            </a:extLst>
          </p:cNvPr>
          <p:cNvSpPr>
            <a:spLocks noGrp="1"/>
          </p:cNvSpPr>
          <p:nvPr>
            <p:ph type="subTitle" idx="1"/>
          </p:nvPr>
        </p:nvSpPr>
        <p:spPr/>
        <p:txBody>
          <a:bodyPr/>
          <a:lstStyle/>
          <a:p>
            <a:r>
              <a:rPr lang="en-US" sz="2800"/>
              <a:t>Transition to Microsoft Attack Simulation Training and Reporting</a:t>
            </a:r>
          </a:p>
        </p:txBody>
      </p:sp>
      <p:sp>
        <p:nvSpPr>
          <p:cNvPr id="4" name="Text Placeholder 3">
            <a:extLst>
              <a:ext uri="{FF2B5EF4-FFF2-40B4-BE49-F238E27FC236}">
                <a16:creationId xmlns:a16="http://schemas.microsoft.com/office/drawing/2014/main" id="{DD8D9321-EF74-E703-3972-CB40A0552F59}"/>
              </a:ext>
            </a:extLst>
          </p:cNvPr>
          <p:cNvSpPr>
            <a:spLocks noGrp="1"/>
          </p:cNvSpPr>
          <p:nvPr>
            <p:ph type="body" sz="quarter" idx="13"/>
          </p:nvPr>
        </p:nvSpPr>
        <p:spPr/>
        <p:txBody>
          <a:bodyPr/>
          <a:lstStyle/>
          <a:p>
            <a:r>
              <a:rPr lang="en-US"/>
              <a:t>Matthew Umphlet</a:t>
            </a:r>
          </a:p>
          <a:p>
            <a:r>
              <a:rPr lang="en-US"/>
              <a:t>Security Solutions Manager </a:t>
            </a:r>
          </a:p>
        </p:txBody>
      </p:sp>
      <p:sp>
        <p:nvSpPr>
          <p:cNvPr id="5" name="Text Placeholder 4">
            <a:extLst>
              <a:ext uri="{FF2B5EF4-FFF2-40B4-BE49-F238E27FC236}">
                <a16:creationId xmlns:a16="http://schemas.microsoft.com/office/drawing/2014/main" id="{BB4B3402-9C74-448B-6DAF-865915AEB392}"/>
              </a:ext>
            </a:extLst>
          </p:cNvPr>
          <p:cNvSpPr>
            <a:spLocks noGrp="1"/>
          </p:cNvSpPr>
          <p:nvPr>
            <p:ph type="body" sz="quarter" idx="14"/>
          </p:nvPr>
        </p:nvSpPr>
        <p:spPr/>
        <p:txBody>
          <a:bodyPr/>
          <a:lstStyle/>
          <a:p>
            <a:r>
              <a:rPr lang="en-US"/>
              <a:t>VITA ISOAG February 4</a:t>
            </a:r>
            <a:r>
              <a:rPr lang="en-US" baseline="30000"/>
              <a:t>th</a:t>
            </a:r>
            <a:r>
              <a:rPr lang="en-US"/>
              <a:t>, 2026</a:t>
            </a:r>
          </a:p>
        </p:txBody>
      </p:sp>
    </p:spTree>
    <p:extLst>
      <p:ext uri="{BB962C8B-B14F-4D97-AF65-F5344CB8AC3E}">
        <p14:creationId xmlns:p14="http://schemas.microsoft.com/office/powerpoint/2010/main" val="139357734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228DE0-2C26-15DA-884A-A73DF2C88624}"/>
              </a:ext>
            </a:extLst>
          </p:cNvPr>
          <p:cNvSpPr>
            <a:spLocks noGrp="1"/>
          </p:cNvSpPr>
          <p:nvPr>
            <p:ph type="title"/>
          </p:nvPr>
        </p:nvSpPr>
        <p:spPr/>
        <p:txBody>
          <a:bodyPr/>
          <a:lstStyle/>
          <a:p>
            <a:r>
              <a:rPr lang="en-US"/>
              <a:t>KnowBe4 PAB and Phishing Simulation and Reporting Discontinuation</a:t>
            </a:r>
          </a:p>
        </p:txBody>
      </p:sp>
      <p:sp>
        <p:nvSpPr>
          <p:cNvPr id="3" name="Content Placeholder 2">
            <a:extLst>
              <a:ext uri="{FF2B5EF4-FFF2-40B4-BE49-F238E27FC236}">
                <a16:creationId xmlns:a16="http://schemas.microsoft.com/office/drawing/2014/main" id="{DAECE7CE-86CC-1769-6E15-9AB8E10C8ED5}"/>
              </a:ext>
            </a:extLst>
          </p:cNvPr>
          <p:cNvSpPr>
            <a:spLocks noGrp="1"/>
          </p:cNvSpPr>
          <p:nvPr>
            <p:ph sz="half" idx="1"/>
          </p:nvPr>
        </p:nvSpPr>
        <p:spPr>
          <a:xfrm>
            <a:off x="838199" y="1825625"/>
            <a:ext cx="10515600" cy="4351338"/>
          </a:xfrm>
        </p:spPr>
        <p:txBody>
          <a:bodyPr/>
          <a:lstStyle/>
          <a:p>
            <a:pPr marL="342900" indent="-342900">
              <a:buFont typeface="Arial" panose="020B0604020202020204" pitchFamily="34" charset="0"/>
              <a:buChar char="•"/>
            </a:pPr>
            <a:r>
              <a:rPr lang="en-US" sz="2400"/>
              <a:t>On 5/1/25 Microsoft pushed a change that broke the PAB implementation and requires an unsupported update in the COV M365 environment</a:t>
            </a:r>
          </a:p>
          <a:p>
            <a:pPr marL="342900" indent="-342900">
              <a:buFont typeface="Arial" panose="020B0604020202020204" pitchFamily="34" charset="0"/>
              <a:buChar char="•"/>
            </a:pPr>
            <a:r>
              <a:rPr lang="en-US" sz="2400"/>
              <a:t>KnowBe4 PAB and Phishing Simulations have been discontinued as of 5/1/25</a:t>
            </a:r>
          </a:p>
          <a:p>
            <a:pPr marL="342900" indent="-342900">
              <a:buFont typeface="Arial" panose="020B0604020202020204" pitchFamily="34" charset="0"/>
              <a:buChar char="•"/>
            </a:pPr>
            <a:r>
              <a:rPr lang="en-US" sz="2400"/>
              <a:t>Annual Security Training has </a:t>
            </a:r>
            <a:r>
              <a:rPr lang="en-US" sz="2400" i="1" u="sng"/>
              <a:t>NOT</a:t>
            </a:r>
            <a:r>
              <a:rPr lang="en-US" sz="2400" b="0"/>
              <a:t> </a:t>
            </a:r>
            <a:r>
              <a:rPr lang="en-US" sz="2400"/>
              <a:t>affected by this discontinuation and will be continued to be delivered in KnowBe4</a:t>
            </a:r>
          </a:p>
        </p:txBody>
      </p:sp>
    </p:spTree>
    <p:extLst>
      <p:ext uri="{BB962C8B-B14F-4D97-AF65-F5344CB8AC3E}">
        <p14:creationId xmlns:p14="http://schemas.microsoft.com/office/powerpoint/2010/main" val="241856748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A44CAD-BF1E-E204-4509-C7C49156D1C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E5A1FB2-418E-FD50-D461-4BE0E7057B4C}"/>
              </a:ext>
            </a:extLst>
          </p:cNvPr>
          <p:cNvSpPr>
            <a:spLocks noGrp="1"/>
          </p:cNvSpPr>
          <p:nvPr>
            <p:ph type="title"/>
          </p:nvPr>
        </p:nvSpPr>
        <p:spPr/>
        <p:txBody>
          <a:bodyPr/>
          <a:lstStyle/>
          <a:p>
            <a:r>
              <a:rPr lang="en-US"/>
              <a:t>Microsoft Attack Simulation Training </a:t>
            </a:r>
          </a:p>
        </p:txBody>
      </p:sp>
      <p:sp>
        <p:nvSpPr>
          <p:cNvPr id="3" name="Content Placeholder 2">
            <a:extLst>
              <a:ext uri="{FF2B5EF4-FFF2-40B4-BE49-F238E27FC236}">
                <a16:creationId xmlns:a16="http://schemas.microsoft.com/office/drawing/2014/main" id="{FE4474A9-C90A-3891-A26B-377ED2DBA731}"/>
              </a:ext>
            </a:extLst>
          </p:cNvPr>
          <p:cNvSpPr>
            <a:spLocks noGrp="1"/>
          </p:cNvSpPr>
          <p:nvPr>
            <p:ph sz="half" idx="1"/>
          </p:nvPr>
        </p:nvSpPr>
        <p:spPr>
          <a:xfrm>
            <a:off x="838199" y="1825625"/>
            <a:ext cx="10515600" cy="4351338"/>
          </a:xfrm>
        </p:spPr>
        <p:txBody>
          <a:bodyPr/>
          <a:lstStyle/>
          <a:p>
            <a:pPr marL="342900" indent="-342900">
              <a:buFont typeface="Arial" panose="020B0604020202020204" pitchFamily="34" charset="0"/>
              <a:buChar char="•"/>
            </a:pPr>
            <a:r>
              <a:rPr lang="en-US"/>
              <a:t>VITA uses Microsoft Attack Simulation Training to send simulated phishing messages to each user in the COV once every month </a:t>
            </a:r>
          </a:p>
          <a:p>
            <a:endParaRPr lang="en-US" b="0"/>
          </a:p>
          <a:p>
            <a:pPr marL="342900" indent="-342900">
              <a:buFont typeface="Arial" panose="020B0604020202020204" pitchFamily="34" charset="0"/>
              <a:buChar char="•"/>
            </a:pPr>
            <a:r>
              <a:rPr lang="en-US"/>
              <a:t>These simulations are conducted automatically and are required for every user in the COV</a:t>
            </a:r>
          </a:p>
          <a:p>
            <a:endParaRPr lang="en-US"/>
          </a:p>
          <a:p>
            <a:pPr marL="342900" indent="-342900">
              <a:buFont typeface="Arial" panose="020B0604020202020204" pitchFamily="34" charset="0"/>
              <a:buChar char="•"/>
            </a:pPr>
            <a:r>
              <a:rPr lang="en-US"/>
              <a:t>If a user fails a phishing exercise (Clicks on a Link, Inputs Credentials, etc.) a Micro Learning assignment will be assigned to the user</a:t>
            </a:r>
          </a:p>
          <a:p>
            <a:endParaRPr lang="en-US"/>
          </a:p>
          <a:p>
            <a:pPr marL="342900" indent="-342900">
              <a:buFont typeface="Arial" panose="020B0604020202020204" pitchFamily="34" charset="0"/>
              <a:buChar char="•"/>
            </a:pPr>
            <a:r>
              <a:rPr lang="en-US"/>
              <a:t>Additional details will be posted on VITA Connections and VCCC</a:t>
            </a:r>
          </a:p>
          <a:p>
            <a:pPr marL="342900" indent="-342900">
              <a:buFont typeface="Arial" panose="020B0604020202020204" pitchFamily="34" charset="0"/>
              <a:buChar char="•"/>
            </a:pPr>
            <a:endParaRPr lang="en-US"/>
          </a:p>
        </p:txBody>
      </p:sp>
    </p:spTree>
    <p:extLst>
      <p:ext uri="{BB962C8B-B14F-4D97-AF65-F5344CB8AC3E}">
        <p14:creationId xmlns:p14="http://schemas.microsoft.com/office/powerpoint/2010/main" val="16878279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737CD9-943D-FB2C-931B-BC4447E057E3}"/>
              </a:ext>
            </a:extLst>
          </p:cNvPr>
          <p:cNvSpPr>
            <a:spLocks noGrp="1"/>
          </p:cNvSpPr>
          <p:nvPr>
            <p:ph type="ctrTitle"/>
          </p:nvPr>
        </p:nvSpPr>
        <p:spPr/>
        <p:txBody>
          <a:bodyPr/>
          <a:lstStyle/>
          <a:p>
            <a:r>
              <a:rPr lang="en-US"/>
              <a:t>Application integration services (AIS)</a:t>
            </a:r>
          </a:p>
        </p:txBody>
      </p:sp>
      <p:sp>
        <p:nvSpPr>
          <p:cNvPr id="3" name="Subtitle 2">
            <a:extLst>
              <a:ext uri="{FF2B5EF4-FFF2-40B4-BE49-F238E27FC236}">
                <a16:creationId xmlns:a16="http://schemas.microsoft.com/office/drawing/2014/main" id="{506A0198-3F35-7DAA-6267-0A936DFC5B6F}"/>
              </a:ext>
            </a:extLst>
          </p:cNvPr>
          <p:cNvSpPr>
            <a:spLocks noGrp="1"/>
          </p:cNvSpPr>
          <p:nvPr>
            <p:ph type="subTitle" idx="1"/>
          </p:nvPr>
        </p:nvSpPr>
        <p:spPr/>
        <p:txBody>
          <a:bodyPr/>
          <a:lstStyle/>
          <a:p>
            <a:r>
              <a:rPr lang="en-US">
                <a:latin typeface="Roboto"/>
                <a:ea typeface="Roboto"/>
                <a:cs typeface="Roboto"/>
              </a:rPr>
              <a:t>AppMod intelligent observability (AIO)</a:t>
            </a:r>
          </a:p>
        </p:txBody>
      </p:sp>
      <p:sp>
        <p:nvSpPr>
          <p:cNvPr id="4" name="Text Placeholder 3">
            <a:extLst>
              <a:ext uri="{FF2B5EF4-FFF2-40B4-BE49-F238E27FC236}">
                <a16:creationId xmlns:a16="http://schemas.microsoft.com/office/drawing/2014/main" id="{DD8D9321-EF74-E703-3972-CB40A0552F59}"/>
              </a:ext>
            </a:extLst>
          </p:cNvPr>
          <p:cNvSpPr>
            <a:spLocks noGrp="1"/>
          </p:cNvSpPr>
          <p:nvPr>
            <p:ph type="body" sz="quarter" idx="13"/>
          </p:nvPr>
        </p:nvSpPr>
        <p:spPr/>
        <p:txBody>
          <a:bodyPr/>
          <a:lstStyle/>
          <a:p>
            <a:r>
              <a:rPr lang="en-US"/>
              <a:t>Sean D’Souza </a:t>
            </a:r>
          </a:p>
          <a:p>
            <a:r>
              <a:rPr lang="en-US"/>
              <a:t>AIS Service Owner</a:t>
            </a:r>
          </a:p>
        </p:txBody>
      </p:sp>
      <p:sp>
        <p:nvSpPr>
          <p:cNvPr id="5" name="Text Placeholder 4">
            <a:extLst>
              <a:ext uri="{FF2B5EF4-FFF2-40B4-BE49-F238E27FC236}">
                <a16:creationId xmlns:a16="http://schemas.microsoft.com/office/drawing/2014/main" id="{BB4B3402-9C74-448B-6DAF-865915AEB392}"/>
              </a:ext>
            </a:extLst>
          </p:cNvPr>
          <p:cNvSpPr>
            <a:spLocks noGrp="1"/>
          </p:cNvSpPr>
          <p:nvPr>
            <p:ph type="body" sz="quarter" idx="14"/>
          </p:nvPr>
        </p:nvSpPr>
        <p:spPr/>
        <p:txBody>
          <a:bodyPr/>
          <a:lstStyle/>
          <a:p>
            <a:r>
              <a:rPr lang="en-US"/>
              <a:t>Jan. 14, 2026</a:t>
            </a:r>
          </a:p>
        </p:txBody>
      </p:sp>
    </p:spTree>
    <p:extLst>
      <p:ext uri="{BB962C8B-B14F-4D97-AF65-F5344CB8AC3E}">
        <p14:creationId xmlns:p14="http://schemas.microsoft.com/office/powerpoint/2010/main" val="242016151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E851D98-45FE-FE01-667A-6F5ED83E7112}"/>
              </a:ext>
            </a:extLst>
          </p:cNvPr>
          <p:cNvSpPr>
            <a:spLocks noGrp="1"/>
          </p:cNvSpPr>
          <p:nvPr>
            <p:ph type="title"/>
          </p:nvPr>
        </p:nvSpPr>
        <p:spPr/>
        <p:txBody>
          <a:bodyPr/>
          <a:lstStyle/>
          <a:p>
            <a:r>
              <a:rPr lang="en-US"/>
              <a:t>Microlearning Modules </a:t>
            </a:r>
          </a:p>
        </p:txBody>
      </p:sp>
      <p:sp>
        <p:nvSpPr>
          <p:cNvPr id="3" name="Content Placeholder 2">
            <a:extLst>
              <a:ext uri="{FF2B5EF4-FFF2-40B4-BE49-F238E27FC236}">
                <a16:creationId xmlns:a16="http://schemas.microsoft.com/office/drawing/2014/main" id="{ECE52D41-54EB-9CE0-4B90-15C70CD05097}"/>
              </a:ext>
            </a:extLst>
          </p:cNvPr>
          <p:cNvSpPr>
            <a:spLocks noGrp="1"/>
          </p:cNvSpPr>
          <p:nvPr>
            <p:ph sz="half" idx="1"/>
          </p:nvPr>
        </p:nvSpPr>
        <p:spPr>
          <a:xfrm>
            <a:off x="838200" y="1368425"/>
            <a:ext cx="5181600" cy="4351338"/>
          </a:xfrm>
        </p:spPr>
        <p:txBody>
          <a:bodyPr/>
          <a:lstStyle/>
          <a:p>
            <a:pPr marL="342900" indent="-342900">
              <a:buFont typeface="Arial" panose="020B0604020202020204" pitchFamily="34" charset="0"/>
              <a:buChar char="•"/>
            </a:pPr>
            <a:r>
              <a:rPr lang="en-US" dirty="0"/>
              <a:t>If a user fails a phishing exercise (Clicks on a Link, Inputs Credentials, etc.) a Micro Learning assignment will be assigned to the user</a:t>
            </a:r>
          </a:p>
          <a:p>
            <a:pPr marL="342900" indent="-342900">
              <a:buFont typeface="Arial" panose="020B0604020202020204" pitchFamily="34" charset="0"/>
              <a:buChar char="•"/>
            </a:pPr>
            <a:r>
              <a:rPr lang="en-US" dirty="0"/>
              <a:t>Microlearning Modules are 1 to 7 minutes and cover topics specific to the techniques used in the campaign</a:t>
            </a:r>
          </a:p>
          <a:p>
            <a:pPr marL="342900" indent="-342900">
              <a:buFont typeface="Arial" panose="020B0604020202020204" pitchFamily="34" charset="0"/>
              <a:buChar char="•"/>
            </a:pPr>
            <a:r>
              <a:rPr lang="en-US" dirty="0"/>
              <a:t>Assignment and Reminder notifications are sent to user email inboxes</a:t>
            </a:r>
          </a:p>
          <a:p>
            <a:pPr marL="342900" indent="-342900">
              <a:buFont typeface="Arial" panose="020B0604020202020204" pitchFamily="34" charset="0"/>
              <a:buChar char="•"/>
            </a:pPr>
            <a:r>
              <a:rPr lang="en-US" dirty="0"/>
              <a:t>CSRM does not require completion of Microlearning Modules for users that fail a phishing test</a:t>
            </a:r>
          </a:p>
          <a:p>
            <a:pPr marL="342900" indent="-342900">
              <a:buFont typeface="Arial" panose="020B0604020202020204" pitchFamily="34" charset="0"/>
              <a:buChar char="•"/>
            </a:pPr>
            <a:r>
              <a:rPr lang="en-US" dirty="0"/>
              <a:t>Assignments will be available for 15 Days for users to complete after simulation launch</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endParaRPr lang="en-US" dirty="0"/>
          </a:p>
        </p:txBody>
      </p:sp>
      <p:pic>
        <p:nvPicPr>
          <p:cNvPr id="5" name="Recording 2025-11-04 221440" descr="Video without sound showing a user clicking through one of the training modules for recognizing phishing">
            <a:hlinkClick r:id="" action="ppaction://media"/>
            <a:extLst>
              <a:ext uri="{FF2B5EF4-FFF2-40B4-BE49-F238E27FC236}">
                <a16:creationId xmlns:a16="http://schemas.microsoft.com/office/drawing/2014/main" id="{2C025AF9-A440-B6E2-9459-22C93DD8BAAC}"/>
              </a:ext>
            </a:extLst>
          </p:cNvPr>
          <p:cNvPicPr>
            <a:picLocks noGrp="1" noChangeAspect="1"/>
          </p:cNvPicPr>
          <p:nvPr>
            <p:ph sz="half" idx="2"/>
            <a:videoFile r:link="rId2"/>
            <p:extLst>
              <p:ext uri="{DAA4B4D4-6D71-4841-9C94-3DE7FCFB9230}">
                <p14:media xmlns:p14="http://schemas.microsoft.com/office/powerpoint/2010/main" r:embed="rId1"/>
              </p:ext>
            </p:extLst>
          </p:nvPr>
        </p:nvPicPr>
        <p:blipFill>
          <a:blip r:embed="rId4"/>
          <a:stretch>
            <a:fillRect/>
          </a:stretch>
        </p:blipFill>
        <p:spPr>
          <a:xfrm>
            <a:off x="6172200" y="2576513"/>
            <a:ext cx="5181600" cy="2849562"/>
          </a:xfrm>
        </p:spPr>
      </p:pic>
    </p:spTree>
    <p:extLst>
      <p:ext uri="{BB962C8B-B14F-4D97-AF65-F5344CB8AC3E}">
        <p14:creationId xmlns:p14="http://schemas.microsoft.com/office/powerpoint/2010/main" val="3981074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676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C77A06-BDF6-3DED-652B-AF343E0162A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D44C668-873E-D6E5-A7EF-9D0289246004}"/>
              </a:ext>
            </a:extLst>
          </p:cNvPr>
          <p:cNvSpPr>
            <a:spLocks noGrp="1"/>
          </p:cNvSpPr>
          <p:nvPr>
            <p:ph type="title"/>
          </p:nvPr>
        </p:nvSpPr>
        <p:spPr/>
        <p:txBody>
          <a:bodyPr/>
          <a:lstStyle/>
          <a:p>
            <a:r>
              <a:rPr lang="en-US"/>
              <a:t>Microsoft 365: Built in Report Phishing Button</a:t>
            </a:r>
          </a:p>
        </p:txBody>
      </p:sp>
      <p:sp>
        <p:nvSpPr>
          <p:cNvPr id="3" name="Content Placeholder 2">
            <a:extLst>
              <a:ext uri="{FF2B5EF4-FFF2-40B4-BE49-F238E27FC236}">
                <a16:creationId xmlns:a16="http://schemas.microsoft.com/office/drawing/2014/main" id="{DD808768-942B-1C49-B16A-C5C2CC3517E3}"/>
              </a:ext>
            </a:extLst>
          </p:cNvPr>
          <p:cNvSpPr>
            <a:spLocks noGrp="1"/>
          </p:cNvSpPr>
          <p:nvPr>
            <p:ph sz="half" idx="1"/>
          </p:nvPr>
        </p:nvSpPr>
        <p:spPr/>
        <p:txBody>
          <a:bodyPr>
            <a:normAutofit fontScale="92500" lnSpcReduction="10000"/>
          </a:bodyPr>
          <a:lstStyle/>
          <a:p>
            <a:pPr marL="342900" indent="-342900">
              <a:buFont typeface="Arial" panose="020B0604020202020204" pitchFamily="34" charset="0"/>
              <a:buChar char="•"/>
            </a:pPr>
            <a:r>
              <a:rPr lang="en-US" sz="2400"/>
              <a:t>The Microsoft 365 Reporting Button allows end users to report Phishing and Spam across Workstations and Mobile Devices </a:t>
            </a:r>
          </a:p>
          <a:p>
            <a:pPr marL="800100" lvl="1" indent="-342900">
              <a:buFont typeface="Arial" panose="020B0604020202020204" pitchFamily="34" charset="0"/>
              <a:buChar char="•"/>
            </a:pPr>
            <a:r>
              <a:rPr lang="en-US" sz="2200"/>
              <a:t>Installed by default in all COV Outlook Apps</a:t>
            </a:r>
          </a:p>
          <a:p>
            <a:pPr marL="342900" indent="-342900">
              <a:buFont typeface="Arial" panose="020B0604020202020204" pitchFamily="34" charset="0"/>
              <a:buChar char="•"/>
            </a:pPr>
            <a:r>
              <a:rPr lang="en-US" sz="2400"/>
              <a:t>All Reports will be analyzed by MSS</a:t>
            </a:r>
          </a:p>
          <a:p>
            <a:pPr marL="342900" indent="-342900">
              <a:buFont typeface="Arial" panose="020B0604020202020204" pitchFamily="34" charset="0"/>
              <a:buChar char="•"/>
            </a:pPr>
            <a:r>
              <a:rPr lang="en-US" sz="2400"/>
              <a:t>KBs are available on the VCCC with instructions on how to report a message </a:t>
            </a:r>
          </a:p>
          <a:p>
            <a:pPr marL="342900" indent="-342900">
              <a:buFont typeface="Arial" panose="020B0604020202020204" pitchFamily="34" charset="0"/>
              <a:buChar char="•"/>
            </a:pPr>
            <a:r>
              <a:rPr lang="en-US" sz="2400"/>
              <a:t>Please file a VCCC Ticket if you are unable to see the Microsoft 365 Reporting Button </a:t>
            </a:r>
          </a:p>
          <a:p>
            <a:pPr marL="342900" indent="-342900">
              <a:buFont typeface="Arial" panose="020B0604020202020204" pitchFamily="34" charset="0"/>
              <a:buChar char="•"/>
            </a:pPr>
            <a:endParaRPr lang="en-US" sz="2400"/>
          </a:p>
          <a:p>
            <a:pPr marL="0" indent="0">
              <a:buNone/>
            </a:pPr>
            <a:endParaRPr lang="en-US" sz="2400"/>
          </a:p>
        </p:txBody>
      </p:sp>
      <p:pic>
        <p:nvPicPr>
          <p:cNvPr id="4" name="Picture 3" descr="Screenshot of the Phishing alert button location on the top tool bar of the email with the pull down choice to report phishing or report junk mail">
            <a:extLst>
              <a:ext uri="{FF2B5EF4-FFF2-40B4-BE49-F238E27FC236}">
                <a16:creationId xmlns:a16="http://schemas.microsoft.com/office/drawing/2014/main" id="{B1F4B004-2B27-6AA1-DD50-C22B77604222}"/>
              </a:ext>
            </a:extLst>
          </p:cNvPr>
          <p:cNvPicPr>
            <a:picLocks noChangeAspect="1"/>
          </p:cNvPicPr>
          <p:nvPr/>
        </p:nvPicPr>
        <p:blipFill>
          <a:blip r:embed="rId2" cstate="print">
            <a:extLst>
              <a:ext uri="{28A0092B-C50C-407E-A947-70E740481C1C}">
                <a14:useLocalDpi xmlns:a14="http://schemas.microsoft.com/office/drawing/2010/main" val="0"/>
              </a:ext>
            </a:extLst>
          </a:blip>
          <a:srcRect l="245"/>
          <a:stretch>
            <a:fillRect/>
          </a:stretch>
        </p:blipFill>
        <p:spPr>
          <a:xfrm>
            <a:off x="6291696" y="2841798"/>
            <a:ext cx="4942608" cy="2136759"/>
          </a:xfrm>
          <a:prstGeom prst="rect">
            <a:avLst/>
          </a:prstGeom>
        </p:spPr>
      </p:pic>
    </p:spTree>
    <p:extLst>
      <p:ext uri="{BB962C8B-B14F-4D97-AF65-F5344CB8AC3E}">
        <p14:creationId xmlns:p14="http://schemas.microsoft.com/office/powerpoint/2010/main" val="161298796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2939BA-7603-8AB3-BF0D-8182DFF7E74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BF7EA25-D251-7665-593B-FA351D9CAB7E}"/>
              </a:ext>
            </a:extLst>
          </p:cNvPr>
          <p:cNvSpPr>
            <a:spLocks noGrp="1"/>
          </p:cNvSpPr>
          <p:nvPr>
            <p:ph type="title"/>
          </p:nvPr>
        </p:nvSpPr>
        <p:spPr/>
        <p:txBody>
          <a:bodyPr/>
          <a:lstStyle/>
          <a:p>
            <a:r>
              <a:rPr lang="en-US"/>
              <a:t>Viewing Results of Phishing Simulation Campaigns</a:t>
            </a:r>
          </a:p>
        </p:txBody>
      </p:sp>
      <p:sp>
        <p:nvSpPr>
          <p:cNvPr id="3" name="Content Placeholder 2">
            <a:extLst>
              <a:ext uri="{FF2B5EF4-FFF2-40B4-BE49-F238E27FC236}">
                <a16:creationId xmlns:a16="http://schemas.microsoft.com/office/drawing/2014/main" id="{E6E22B7C-07D4-7583-0BD1-C79C2802D33A}"/>
              </a:ext>
            </a:extLst>
          </p:cNvPr>
          <p:cNvSpPr>
            <a:spLocks noGrp="1"/>
          </p:cNvSpPr>
          <p:nvPr>
            <p:ph sz="half" idx="1"/>
          </p:nvPr>
        </p:nvSpPr>
        <p:spPr/>
        <p:txBody>
          <a:bodyPr/>
          <a:lstStyle/>
          <a:p>
            <a:pPr marL="342900" indent="-342900">
              <a:buFont typeface="Arial" panose="020B0604020202020204" pitchFamily="34" charset="0"/>
              <a:buChar char="•"/>
            </a:pPr>
            <a:r>
              <a:rPr lang="en-US" sz="2400"/>
              <a:t>Agency ISOs will be able to view results via a Splunk Dashboard which will be Updated Weekly </a:t>
            </a:r>
          </a:p>
          <a:p>
            <a:pPr marL="342900" indent="-342900">
              <a:buFont typeface="Arial" panose="020B0604020202020204" pitchFamily="34" charset="0"/>
              <a:buChar char="•"/>
            </a:pPr>
            <a:r>
              <a:rPr lang="en-US" sz="2400"/>
              <a:t>Additional Information is posted on VITA Connections</a:t>
            </a:r>
          </a:p>
          <a:p>
            <a:pPr marL="342900" indent="-342900">
              <a:buFont typeface="Arial" panose="020B0604020202020204" pitchFamily="34" charset="0"/>
              <a:buChar char="•"/>
            </a:pPr>
            <a:r>
              <a:rPr lang="en-US" sz="2400"/>
              <a:t>Agency ISOs can view users who failed phishing campaigns and users who have completed training </a:t>
            </a:r>
          </a:p>
          <a:p>
            <a:pPr marL="342900" indent="-342900">
              <a:buFont typeface="Arial" panose="020B0604020202020204" pitchFamily="34" charset="0"/>
              <a:buChar char="•"/>
            </a:pPr>
            <a:r>
              <a:rPr lang="en-US" sz="2400"/>
              <a:t>User Guides are posted to VITA Connections and VCCC</a:t>
            </a:r>
            <a:endParaRPr lang="en-US" sz="2200"/>
          </a:p>
          <a:p>
            <a:pPr marL="0" indent="0">
              <a:buNone/>
            </a:pPr>
            <a:endParaRPr lang="en-US" sz="2400"/>
          </a:p>
        </p:txBody>
      </p:sp>
      <p:pic>
        <p:nvPicPr>
          <p:cNvPr id="6" name="Content Placeholder 5" descr="Screenshot of the dashboard with campaign statistics.">
            <a:extLst>
              <a:ext uri="{FF2B5EF4-FFF2-40B4-BE49-F238E27FC236}">
                <a16:creationId xmlns:a16="http://schemas.microsoft.com/office/drawing/2014/main" id="{2D859815-9865-01EA-48A1-E0FA6703DE7C}"/>
              </a:ext>
            </a:extLst>
          </p:cNvPr>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6172200" y="2856742"/>
            <a:ext cx="5181600" cy="2289103"/>
          </a:xfrm>
        </p:spPr>
      </p:pic>
    </p:spTree>
    <p:extLst>
      <p:ext uri="{BB962C8B-B14F-4D97-AF65-F5344CB8AC3E}">
        <p14:creationId xmlns:p14="http://schemas.microsoft.com/office/powerpoint/2010/main" val="193522703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FE0F33-EDBE-74B1-C9BB-F67779B0015B}"/>
              </a:ext>
            </a:extLst>
          </p:cNvPr>
          <p:cNvSpPr>
            <a:spLocks noGrp="1"/>
          </p:cNvSpPr>
          <p:nvPr>
            <p:ph type="title"/>
          </p:nvPr>
        </p:nvSpPr>
        <p:spPr>
          <a:xfrm>
            <a:off x="1217046" y="2424540"/>
            <a:ext cx="6430341" cy="1302440"/>
          </a:xfrm>
        </p:spPr>
        <p:txBody>
          <a:bodyPr/>
          <a:lstStyle/>
          <a:p>
            <a:r>
              <a:rPr lang="en-US"/>
              <a:t>Questions?</a:t>
            </a:r>
          </a:p>
        </p:txBody>
      </p:sp>
    </p:spTree>
    <p:extLst>
      <p:ext uri="{BB962C8B-B14F-4D97-AF65-F5344CB8AC3E}">
        <p14:creationId xmlns:p14="http://schemas.microsoft.com/office/powerpoint/2010/main" val="138817067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737CD9-943D-FB2C-931B-BC4447E057E3}"/>
              </a:ext>
            </a:extLst>
          </p:cNvPr>
          <p:cNvSpPr>
            <a:spLocks noGrp="1"/>
          </p:cNvSpPr>
          <p:nvPr>
            <p:ph type="ctrTitle"/>
          </p:nvPr>
        </p:nvSpPr>
        <p:spPr/>
        <p:txBody>
          <a:bodyPr/>
          <a:lstStyle/>
          <a:p>
            <a:r>
              <a:rPr lang="en-US"/>
              <a:t>AIssac to Splunk Transition </a:t>
            </a:r>
          </a:p>
        </p:txBody>
      </p:sp>
      <p:sp>
        <p:nvSpPr>
          <p:cNvPr id="4" name="Text Placeholder 3">
            <a:extLst>
              <a:ext uri="{FF2B5EF4-FFF2-40B4-BE49-F238E27FC236}">
                <a16:creationId xmlns:a16="http://schemas.microsoft.com/office/drawing/2014/main" id="{DD8D9321-EF74-E703-3972-CB40A0552F59}"/>
              </a:ext>
            </a:extLst>
          </p:cNvPr>
          <p:cNvSpPr>
            <a:spLocks noGrp="1"/>
          </p:cNvSpPr>
          <p:nvPr>
            <p:ph type="body" sz="quarter" idx="13"/>
          </p:nvPr>
        </p:nvSpPr>
        <p:spPr>
          <a:xfrm>
            <a:off x="1071210" y="4564510"/>
            <a:ext cx="5989637" cy="731837"/>
          </a:xfrm>
        </p:spPr>
        <p:txBody>
          <a:bodyPr/>
          <a:lstStyle/>
          <a:p>
            <a:r>
              <a:rPr lang="en-US"/>
              <a:t>Matthew Umphlet</a:t>
            </a:r>
          </a:p>
          <a:p>
            <a:r>
              <a:rPr lang="en-US"/>
              <a:t>Security Solutions Manager </a:t>
            </a:r>
          </a:p>
        </p:txBody>
      </p:sp>
      <p:sp>
        <p:nvSpPr>
          <p:cNvPr id="5" name="Text Placeholder 4">
            <a:extLst>
              <a:ext uri="{FF2B5EF4-FFF2-40B4-BE49-F238E27FC236}">
                <a16:creationId xmlns:a16="http://schemas.microsoft.com/office/drawing/2014/main" id="{BB4B3402-9C74-448B-6DAF-865915AEB392}"/>
              </a:ext>
            </a:extLst>
          </p:cNvPr>
          <p:cNvSpPr>
            <a:spLocks noGrp="1"/>
          </p:cNvSpPr>
          <p:nvPr>
            <p:ph type="body" sz="quarter" idx="14"/>
          </p:nvPr>
        </p:nvSpPr>
        <p:spPr/>
        <p:txBody>
          <a:bodyPr/>
          <a:lstStyle/>
          <a:p>
            <a:r>
              <a:rPr lang="en-US"/>
              <a:t>VITA ISOAG February 4</a:t>
            </a:r>
            <a:r>
              <a:rPr lang="en-US" baseline="30000"/>
              <a:t>th</a:t>
            </a:r>
            <a:r>
              <a:rPr lang="en-US"/>
              <a:t>, 2026</a:t>
            </a:r>
          </a:p>
        </p:txBody>
      </p:sp>
    </p:spTree>
    <p:extLst>
      <p:ext uri="{BB962C8B-B14F-4D97-AF65-F5344CB8AC3E}">
        <p14:creationId xmlns:p14="http://schemas.microsoft.com/office/powerpoint/2010/main" val="202439364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276A03-7AFE-5E66-6349-30DBEDE7B76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5A5C0CA-FE90-76CA-4DE7-9D265D6A3906}"/>
              </a:ext>
            </a:extLst>
          </p:cNvPr>
          <p:cNvSpPr>
            <a:spLocks noGrp="1"/>
          </p:cNvSpPr>
          <p:nvPr>
            <p:ph type="title"/>
          </p:nvPr>
        </p:nvSpPr>
        <p:spPr/>
        <p:txBody>
          <a:bodyPr/>
          <a:lstStyle/>
          <a:p>
            <a:r>
              <a:rPr lang="en-US"/>
              <a:t>Splunk as the Enterprise SIEM </a:t>
            </a:r>
            <a:r>
              <a:rPr lang="en-US" b="0"/>
              <a:t> </a:t>
            </a:r>
            <a:endParaRPr lang="en-US"/>
          </a:p>
        </p:txBody>
      </p:sp>
      <p:sp>
        <p:nvSpPr>
          <p:cNvPr id="3" name="Content Placeholder 2">
            <a:extLst>
              <a:ext uri="{FF2B5EF4-FFF2-40B4-BE49-F238E27FC236}">
                <a16:creationId xmlns:a16="http://schemas.microsoft.com/office/drawing/2014/main" id="{D569C08F-CBB9-1EC9-6DB4-D3CC5B7630C8}"/>
              </a:ext>
            </a:extLst>
          </p:cNvPr>
          <p:cNvSpPr>
            <a:spLocks noGrp="1"/>
          </p:cNvSpPr>
          <p:nvPr>
            <p:ph sz="half" idx="1"/>
          </p:nvPr>
        </p:nvSpPr>
        <p:spPr>
          <a:xfrm>
            <a:off x="838199" y="1825625"/>
            <a:ext cx="10515600" cy="4351338"/>
          </a:xfrm>
        </p:spPr>
        <p:txBody>
          <a:bodyPr/>
          <a:lstStyle/>
          <a:p>
            <a:pPr marL="342900" indent="-342900">
              <a:buFont typeface="Arial" panose="020B0604020202020204" pitchFamily="34" charset="0"/>
              <a:buChar char="•"/>
            </a:pPr>
            <a:r>
              <a:rPr lang="en-US"/>
              <a:t>Splunk integrates threat intelligence for VITA infrastructure services and agency threat feeds. This allows correlation of multiple data sources for visibility and management of the entire threat landscape </a:t>
            </a:r>
          </a:p>
          <a:p>
            <a:pPr marL="342900" indent="-342900">
              <a:buFont typeface="Arial" panose="020B0604020202020204" pitchFamily="34" charset="0"/>
              <a:buChar char="•"/>
            </a:pPr>
            <a:r>
              <a:rPr lang="en-US"/>
              <a:t>Agency information security officers have access to Splunk and should manage access requests for their agency. </a:t>
            </a:r>
          </a:p>
          <a:p>
            <a:pPr marL="342900" indent="-342900">
              <a:buFont typeface="Arial" panose="020B0604020202020204" pitchFamily="34" charset="0"/>
              <a:buChar char="•"/>
            </a:pPr>
            <a:r>
              <a:rPr lang="en-US"/>
              <a:t>Examples of Logs available in Splunk </a:t>
            </a:r>
          </a:p>
          <a:p>
            <a:pPr marL="800100" lvl="1" indent="-342900">
              <a:buFont typeface="Arial" panose="020B0604020202020204" pitchFamily="34" charset="0"/>
              <a:buChar char="•"/>
            </a:pPr>
            <a:r>
              <a:rPr lang="en-US" sz="2000"/>
              <a:t>Office 365</a:t>
            </a:r>
          </a:p>
          <a:p>
            <a:pPr marL="1485900" lvl="2" indent="-342900">
              <a:buFont typeface="Arial" panose="020B0604020202020204" pitchFamily="34" charset="0"/>
              <a:buChar char="•"/>
            </a:pPr>
            <a:r>
              <a:rPr lang="en-US" sz="2000"/>
              <a:t>Exchange</a:t>
            </a:r>
          </a:p>
          <a:p>
            <a:pPr marL="1485900" lvl="2" indent="-342900">
              <a:buFont typeface="Arial" panose="020B0604020202020204" pitchFamily="34" charset="0"/>
              <a:buChar char="•"/>
            </a:pPr>
            <a:r>
              <a:rPr lang="en-US" sz="2000"/>
              <a:t>SharePoint</a:t>
            </a:r>
          </a:p>
          <a:p>
            <a:pPr marL="1485900" lvl="2" indent="-342900">
              <a:buFont typeface="Arial" panose="020B0604020202020204" pitchFamily="34" charset="0"/>
              <a:buChar char="•"/>
            </a:pPr>
            <a:r>
              <a:rPr lang="en-US" sz="2000"/>
              <a:t>OneDrive</a:t>
            </a:r>
          </a:p>
          <a:p>
            <a:pPr marL="800100" lvl="1" indent="-342900">
              <a:buFont typeface="Arial" panose="020B0604020202020204" pitchFamily="34" charset="0"/>
              <a:buChar char="•"/>
            </a:pPr>
            <a:r>
              <a:rPr lang="en-US" sz="2000"/>
              <a:t>CrowdStrike</a:t>
            </a:r>
          </a:p>
          <a:p>
            <a:pPr marL="800100" lvl="1" indent="-342900">
              <a:buFont typeface="Arial" panose="020B0604020202020204" pitchFamily="34" charset="0"/>
              <a:buChar char="•"/>
            </a:pPr>
            <a:r>
              <a:rPr lang="en-US" sz="2000"/>
              <a:t>Azure AD </a:t>
            </a:r>
          </a:p>
          <a:p>
            <a:pPr marL="342900" indent="-342900">
              <a:buFont typeface="Arial" panose="020B0604020202020204" pitchFamily="34" charset="0"/>
              <a:buChar char="•"/>
            </a:pPr>
            <a:endParaRPr lang="en-US" sz="2400"/>
          </a:p>
        </p:txBody>
      </p:sp>
    </p:spTree>
    <p:extLst>
      <p:ext uri="{BB962C8B-B14F-4D97-AF65-F5344CB8AC3E}">
        <p14:creationId xmlns:p14="http://schemas.microsoft.com/office/powerpoint/2010/main" val="250336457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228DE0-2C26-15DA-884A-A73DF2C88624}"/>
              </a:ext>
            </a:extLst>
          </p:cNvPr>
          <p:cNvSpPr>
            <a:spLocks noGrp="1"/>
          </p:cNvSpPr>
          <p:nvPr>
            <p:ph type="title"/>
          </p:nvPr>
        </p:nvSpPr>
        <p:spPr/>
        <p:txBody>
          <a:bodyPr/>
          <a:lstStyle/>
          <a:p>
            <a:r>
              <a:rPr lang="en-US"/>
              <a:t>AIssac to Splunk Transition </a:t>
            </a:r>
          </a:p>
        </p:txBody>
      </p:sp>
      <p:sp>
        <p:nvSpPr>
          <p:cNvPr id="3" name="Content Placeholder 2">
            <a:extLst>
              <a:ext uri="{FF2B5EF4-FFF2-40B4-BE49-F238E27FC236}">
                <a16:creationId xmlns:a16="http://schemas.microsoft.com/office/drawing/2014/main" id="{DAECE7CE-86CC-1769-6E15-9AB8E10C8ED5}"/>
              </a:ext>
            </a:extLst>
          </p:cNvPr>
          <p:cNvSpPr>
            <a:spLocks noGrp="1"/>
          </p:cNvSpPr>
          <p:nvPr>
            <p:ph sz="half" idx="1"/>
          </p:nvPr>
        </p:nvSpPr>
        <p:spPr>
          <a:xfrm>
            <a:off x="838199" y="1825625"/>
            <a:ext cx="10515600" cy="4351338"/>
          </a:xfrm>
        </p:spPr>
        <p:txBody>
          <a:bodyPr/>
          <a:lstStyle/>
          <a:p>
            <a:pPr marL="342900" indent="-342900">
              <a:buFont typeface="Arial" panose="020B0604020202020204" pitchFamily="34" charset="0"/>
              <a:buChar char="•"/>
            </a:pPr>
            <a:r>
              <a:rPr lang="en-US" sz="2400"/>
              <a:t>As of 12/18/25 AIssac has been retired as the Commonwealth SIEM </a:t>
            </a:r>
          </a:p>
          <a:p>
            <a:pPr marL="342900" indent="-342900">
              <a:buFont typeface="Arial" panose="020B0604020202020204" pitchFamily="34" charset="0"/>
              <a:buChar char="•"/>
            </a:pPr>
            <a:r>
              <a:rPr lang="en-US" sz="2400"/>
              <a:t>A one-to-one conversion project of logs going into AIssac has been completed </a:t>
            </a:r>
          </a:p>
          <a:p>
            <a:pPr marL="342900" indent="-342900">
              <a:buFont typeface="Arial" panose="020B0604020202020204" pitchFamily="34" charset="0"/>
              <a:buChar char="•"/>
            </a:pPr>
            <a:r>
              <a:rPr lang="en-US" sz="2400"/>
              <a:t>Splunk has fully replaced all capabilities previously preformed by AIssac</a:t>
            </a:r>
          </a:p>
          <a:p>
            <a:pPr marL="342900" indent="-342900">
              <a:buFont typeface="Arial" panose="020B0604020202020204" pitchFamily="34" charset="0"/>
              <a:buChar char="•"/>
            </a:pPr>
            <a:r>
              <a:rPr lang="en-US" sz="2400"/>
              <a:t>The installation of Splunk Agents on servers has been successfully completed and </a:t>
            </a:r>
            <a:r>
              <a:rPr lang="en-US" sz="2400" err="1"/>
              <a:t>AISaac</a:t>
            </a:r>
            <a:r>
              <a:rPr lang="en-US" sz="2400"/>
              <a:t> has been removed from the environment </a:t>
            </a:r>
          </a:p>
        </p:txBody>
      </p:sp>
    </p:spTree>
    <p:extLst>
      <p:ext uri="{BB962C8B-B14F-4D97-AF65-F5344CB8AC3E}">
        <p14:creationId xmlns:p14="http://schemas.microsoft.com/office/powerpoint/2010/main" val="208670313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13AAF0-E045-DD88-2FFA-B9D71B05878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B4FD8A7-DFB0-DC85-516C-4446315A89CA}"/>
              </a:ext>
            </a:extLst>
          </p:cNvPr>
          <p:cNvSpPr>
            <a:spLocks noGrp="1"/>
          </p:cNvSpPr>
          <p:nvPr>
            <p:ph type="title"/>
          </p:nvPr>
        </p:nvSpPr>
        <p:spPr/>
        <p:txBody>
          <a:bodyPr/>
          <a:lstStyle/>
          <a:p>
            <a:r>
              <a:rPr lang="en-US"/>
              <a:t>Additional FAQs</a:t>
            </a:r>
          </a:p>
        </p:txBody>
      </p:sp>
      <p:sp>
        <p:nvSpPr>
          <p:cNvPr id="3" name="Content Placeholder 2">
            <a:extLst>
              <a:ext uri="{FF2B5EF4-FFF2-40B4-BE49-F238E27FC236}">
                <a16:creationId xmlns:a16="http://schemas.microsoft.com/office/drawing/2014/main" id="{102BCBD7-5702-D987-6A10-39232F95C562}"/>
              </a:ext>
            </a:extLst>
          </p:cNvPr>
          <p:cNvSpPr>
            <a:spLocks noGrp="1"/>
          </p:cNvSpPr>
          <p:nvPr>
            <p:ph sz="half" idx="1"/>
          </p:nvPr>
        </p:nvSpPr>
        <p:spPr>
          <a:xfrm>
            <a:off x="838199" y="1825625"/>
            <a:ext cx="10515600" cy="4351338"/>
          </a:xfrm>
        </p:spPr>
        <p:txBody>
          <a:bodyPr/>
          <a:lstStyle/>
          <a:p>
            <a:pPr marL="342900" indent="-342900">
              <a:buFont typeface="Arial" panose="020B0604020202020204" pitchFamily="34" charset="0"/>
              <a:buChar char="•"/>
            </a:pPr>
            <a:r>
              <a:rPr lang="en-US" sz="2400"/>
              <a:t>How can a user be added to Splunk?</a:t>
            </a:r>
          </a:p>
          <a:p>
            <a:pPr marL="800100" lvl="1" indent="-342900">
              <a:buFont typeface="Arial" panose="020B0604020202020204" pitchFamily="34" charset="0"/>
              <a:buChar char="•"/>
            </a:pPr>
            <a:r>
              <a:rPr lang="en-US" sz="2000"/>
              <a:t>Agency ISOs should submit a general service request (GSR) to add additional users to Splunk. The GSR should include the name and email of the agency user(s), as well as the agency’s Splunk AD group name.</a:t>
            </a:r>
          </a:p>
          <a:p>
            <a:pPr marL="800100" lvl="1" indent="-342900">
              <a:buFont typeface="Arial" panose="020B0604020202020204" pitchFamily="34" charset="0"/>
              <a:buChar char="•"/>
            </a:pPr>
            <a:r>
              <a:rPr lang="en-US" sz="2200"/>
              <a:t>AD groups for Splunk use the following naming pattern: A&lt;agency number&gt;-AC-&lt;agency acronym&gt;-SPLUNK-ANALYST-OKTA</a:t>
            </a:r>
          </a:p>
        </p:txBody>
      </p:sp>
    </p:spTree>
    <p:extLst>
      <p:ext uri="{BB962C8B-B14F-4D97-AF65-F5344CB8AC3E}">
        <p14:creationId xmlns:p14="http://schemas.microsoft.com/office/powerpoint/2010/main" val="125961178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62520B-7AE2-0177-D825-C8EC0D060D8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7FEA260-5676-2B0E-9745-5779C0153FBE}"/>
              </a:ext>
            </a:extLst>
          </p:cNvPr>
          <p:cNvSpPr>
            <a:spLocks noGrp="1"/>
          </p:cNvSpPr>
          <p:nvPr>
            <p:ph type="title"/>
          </p:nvPr>
        </p:nvSpPr>
        <p:spPr/>
        <p:txBody>
          <a:bodyPr/>
          <a:lstStyle/>
          <a:p>
            <a:r>
              <a:rPr lang="en-US"/>
              <a:t>Training and Additional Resources </a:t>
            </a:r>
          </a:p>
        </p:txBody>
      </p:sp>
      <p:sp>
        <p:nvSpPr>
          <p:cNvPr id="3" name="Content Placeholder 2">
            <a:extLst>
              <a:ext uri="{FF2B5EF4-FFF2-40B4-BE49-F238E27FC236}">
                <a16:creationId xmlns:a16="http://schemas.microsoft.com/office/drawing/2014/main" id="{CBAEE491-CCC6-8804-A48F-23715088D41E}"/>
              </a:ext>
            </a:extLst>
          </p:cNvPr>
          <p:cNvSpPr>
            <a:spLocks noGrp="1"/>
          </p:cNvSpPr>
          <p:nvPr>
            <p:ph sz="half" idx="1"/>
          </p:nvPr>
        </p:nvSpPr>
        <p:spPr>
          <a:xfrm>
            <a:off x="838199" y="1825625"/>
            <a:ext cx="10515600" cy="4351338"/>
          </a:xfrm>
        </p:spPr>
        <p:txBody>
          <a:bodyPr/>
          <a:lstStyle/>
          <a:p>
            <a:pPr marL="342900" indent="-342900">
              <a:buFont typeface="Arial" panose="020B0604020202020204" pitchFamily="34" charset="0"/>
              <a:buChar char="•"/>
            </a:pPr>
            <a:r>
              <a:rPr lang="en-US" sz="2400"/>
              <a:t>Splunk provides free eLearning! </a:t>
            </a:r>
          </a:p>
          <a:p>
            <a:pPr marL="342900" indent="-342900">
              <a:buFont typeface="Arial" panose="020B0604020202020204" pitchFamily="34" charset="0"/>
              <a:buChar char="•"/>
            </a:pPr>
            <a:r>
              <a:rPr lang="en-US" sz="2400">
                <a:hlinkClick r:id="rId2"/>
              </a:rPr>
              <a:t>https://</a:t>
            </a:r>
            <a:r>
              <a:rPr lang="en-US" sz="2400" err="1">
                <a:hlinkClick r:id="rId2"/>
              </a:rPr>
              <a:t>www.splunk.com</a:t>
            </a:r>
            <a:r>
              <a:rPr lang="en-US" sz="2400">
                <a:hlinkClick r:id="rId2"/>
              </a:rPr>
              <a:t>/</a:t>
            </a:r>
            <a:r>
              <a:rPr lang="en-US" sz="2400" err="1">
                <a:hlinkClick r:id="rId2"/>
              </a:rPr>
              <a:t>en_us</a:t>
            </a:r>
            <a:r>
              <a:rPr lang="en-US" sz="2400">
                <a:hlinkClick r:id="rId2"/>
              </a:rPr>
              <a:t>/training/basic-</a:t>
            </a:r>
            <a:r>
              <a:rPr lang="en-US" sz="2400" err="1">
                <a:hlinkClick r:id="rId2"/>
              </a:rPr>
              <a:t>subscription.html</a:t>
            </a:r>
            <a:endParaRPr lang="en-US" sz="2400"/>
          </a:p>
          <a:p>
            <a:pPr marL="342900" indent="-342900">
              <a:buFont typeface="Arial" panose="020B0604020202020204" pitchFamily="34" charset="0"/>
              <a:buChar char="•"/>
            </a:pPr>
            <a:r>
              <a:rPr lang="en-US" sz="2400"/>
              <a:t>Additional in KB0019482 on the VCCC</a:t>
            </a:r>
          </a:p>
          <a:p>
            <a:pPr marL="342900" indent="-342900">
              <a:buFont typeface="Arial" panose="020B0604020202020204" pitchFamily="34" charset="0"/>
              <a:buChar char="•"/>
            </a:pPr>
            <a:r>
              <a:rPr lang="en-US" sz="2400"/>
              <a:t>Commonwealth security and risk management (CSRM) suggests that all ISOs and other individuals utilizing Splunk create an account and watch the following eLearning videos:</a:t>
            </a:r>
          </a:p>
          <a:p>
            <a:pPr marL="800100" lvl="1" indent="-342900">
              <a:buFont typeface="Arial" panose="020B0604020202020204" pitchFamily="34" charset="0"/>
              <a:buChar char="•"/>
            </a:pPr>
            <a:r>
              <a:rPr lang="en-US" sz="2200"/>
              <a:t>What is Splunk?</a:t>
            </a:r>
          </a:p>
          <a:p>
            <a:pPr marL="800100" lvl="1" indent="-342900">
              <a:buFont typeface="Arial" panose="020B0604020202020204" pitchFamily="34" charset="0"/>
              <a:buChar char="•"/>
            </a:pPr>
            <a:r>
              <a:rPr lang="en-US" sz="2400"/>
              <a:t>Intro to Splunk</a:t>
            </a:r>
          </a:p>
          <a:p>
            <a:pPr lvl="1"/>
            <a:endParaRPr lang="en-US" sz="2400"/>
          </a:p>
        </p:txBody>
      </p:sp>
    </p:spTree>
    <p:extLst>
      <p:ext uri="{BB962C8B-B14F-4D97-AF65-F5344CB8AC3E}">
        <p14:creationId xmlns:p14="http://schemas.microsoft.com/office/powerpoint/2010/main" val="224994175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FE0F33-EDBE-74B1-C9BB-F67779B0015B}"/>
              </a:ext>
            </a:extLst>
          </p:cNvPr>
          <p:cNvSpPr>
            <a:spLocks noGrp="1"/>
          </p:cNvSpPr>
          <p:nvPr>
            <p:ph type="title"/>
          </p:nvPr>
        </p:nvSpPr>
        <p:spPr>
          <a:xfrm>
            <a:off x="1217046" y="2424540"/>
            <a:ext cx="6430341" cy="1302440"/>
          </a:xfrm>
        </p:spPr>
        <p:txBody>
          <a:bodyPr/>
          <a:lstStyle/>
          <a:p>
            <a:r>
              <a:rPr lang="en-US"/>
              <a:t>Questions?</a:t>
            </a:r>
          </a:p>
        </p:txBody>
      </p:sp>
    </p:spTree>
    <p:extLst>
      <p:ext uri="{BB962C8B-B14F-4D97-AF65-F5344CB8AC3E}">
        <p14:creationId xmlns:p14="http://schemas.microsoft.com/office/powerpoint/2010/main" val="10900071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F0DE16-7517-2DCB-4F9B-A2CB2BEFB99D}"/>
              </a:ext>
            </a:extLst>
          </p:cNvPr>
          <p:cNvSpPr>
            <a:spLocks noGrp="1"/>
          </p:cNvSpPr>
          <p:nvPr>
            <p:ph type="title"/>
          </p:nvPr>
        </p:nvSpPr>
        <p:spPr>
          <a:xfrm>
            <a:off x="838200" y="592319"/>
            <a:ext cx="10515600" cy="531559"/>
          </a:xfrm>
        </p:spPr>
        <p:txBody>
          <a:bodyPr/>
          <a:lstStyle/>
          <a:p>
            <a:r>
              <a:rPr lang="en-US"/>
              <a:t>Application integration services (AIS)</a:t>
            </a:r>
          </a:p>
        </p:txBody>
      </p:sp>
      <p:sp>
        <p:nvSpPr>
          <p:cNvPr id="3" name="Content Placeholder 2">
            <a:extLst>
              <a:ext uri="{FF2B5EF4-FFF2-40B4-BE49-F238E27FC236}">
                <a16:creationId xmlns:a16="http://schemas.microsoft.com/office/drawing/2014/main" id="{44420B53-0B9B-CCD7-78F2-30B9FC0972A4}"/>
              </a:ext>
            </a:extLst>
          </p:cNvPr>
          <p:cNvSpPr>
            <a:spLocks noGrp="1"/>
          </p:cNvSpPr>
          <p:nvPr>
            <p:ph idx="1"/>
          </p:nvPr>
        </p:nvSpPr>
        <p:spPr>
          <a:xfrm>
            <a:off x="838200" y="1280453"/>
            <a:ext cx="10515600" cy="4969621"/>
          </a:xfrm>
        </p:spPr>
        <p:txBody>
          <a:bodyPr vert="horz" lIns="91440" tIns="45720" rIns="91440" bIns="45720" rtlCol="0" anchor="t">
            <a:noAutofit/>
          </a:bodyPr>
          <a:lstStyle/>
          <a:p>
            <a:pPr marL="342900" indent="-342900">
              <a:lnSpc>
                <a:spcPct val="90000"/>
              </a:lnSpc>
              <a:buFont typeface="Wingdings" panose="05000000000000000000" pitchFamily="2" charset="2"/>
              <a:buChar char="§"/>
            </a:pPr>
            <a:r>
              <a:rPr lang="en-US">
                <a:latin typeface="Roboto"/>
                <a:ea typeface="Roboto"/>
                <a:cs typeface="Roboto"/>
              </a:rPr>
              <a:t>COV Grade enterprise solutions portfolio, tailored for agency</a:t>
            </a:r>
          </a:p>
          <a:p>
            <a:pPr marL="342900" indent="-342900">
              <a:lnSpc>
                <a:spcPct val="90000"/>
              </a:lnSpc>
              <a:buFont typeface="Wingdings" panose="05000000000000000000" pitchFamily="2" charset="2"/>
              <a:buChar char="§"/>
            </a:pPr>
            <a:r>
              <a:rPr lang="en-US">
                <a:latin typeface="Roboto"/>
                <a:ea typeface="Roboto"/>
                <a:cs typeface="Roboto"/>
              </a:rPr>
              <a:t>VITA employees, serving as an extension of your team</a:t>
            </a:r>
          </a:p>
          <a:p>
            <a:pPr marL="342900" indent="-342900">
              <a:lnSpc>
                <a:spcPct val="90000"/>
              </a:lnSpc>
              <a:spcAft>
                <a:spcPts val="1200"/>
              </a:spcAft>
              <a:buFont typeface="Wingdings" panose="05000000000000000000" pitchFamily="2" charset="2"/>
              <a:buChar char="§"/>
            </a:pPr>
            <a:r>
              <a:rPr lang="en-US">
                <a:latin typeface="Roboto"/>
                <a:ea typeface="Roboto"/>
                <a:cs typeface="Roboto"/>
              </a:rPr>
              <a:t>Help agencies shape and accelerate modernization and cloud readiness</a:t>
            </a:r>
          </a:p>
          <a:p>
            <a:r>
              <a:rPr lang="en-US">
                <a:solidFill>
                  <a:srgbClr val="005E6E"/>
                </a:solidFill>
                <a:latin typeface="Roboto"/>
                <a:ea typeface="Roboto"/>
                <a:cs typeface="Roboto"/>
              </a:rPr>
              <a:t>Capabilities</a:t>
            </a:r>
          </a:p>
          <a:p>
            <a:pPr marL="800100" lvl="1" indent="-342900">
              <a:spcBef>
                <a:spcPts val="1000"/>
              </a:spcBef>
              <a:buFont typeface="Wingdings" panose="05000000000000000000" pitchFamily="2" charset="2"/>
              <a:buChar char="§"/>
            </a:pPr>
            <a:r>
              <a:rPr lang="en-US" b="0">
                <a:latin typeface="Roboto"/>
                <a:ea typeface="Roboto"/>
                <a:cs typeface="Roboto"/>
              </a:rPr>
              <a:t>Cloud-native </a:t>
            </a:r>
            <a:r>
              <a:rPr lang="en-US">
                <a:latin typeface="Roboto"/>
                <a:ea typeface="Roboto"/>
                <a:cs typeface="Roboto"/>
              </a:rPr>
              <a:t>integration</a:t>
            </a:r>
            <a:r>
              <a:rPr lang="en-US" b="0">
                <a:latin typeface="Roboto"/>
                <a:ea typeface="Roboto"/>
                <a:cs typeface="Roboto"/>
              </a:rPr>
              <a:t> </a:t>
            </a:r>
            <a:r>
              <a:rPr lang="en-US">
                <a:latin typeface="Roboto"/>
                <a:ea typeface="Roboto"/>
                <a:cs typeface="Roboto"/>
              </a:rPr>
              <a:t>platform</a:t>
            </a:r>
            <a:r>
              <a:rPr lang="en-US" b="0">
                <a:latin typeface="Roboto"/>
                <a:ea typeface="Roboto"/>
                <a:cs typeface="Roboto"/>
              </a:rPr>
              <a:t> as a </a:t>
            </a:r>
            <a:r>
              <a:rPr lang="en-US">
                <a:latin typeface="Roboto"/>
                <a:ea typeface="Roboto"/>
                <a:cs typeface="Roboto"/>
              </a:rPr>
              <a:t>service</a:t>
            </a:r>
            <a:r>
              <a:rPr lang="en-US" b="0">
                <a:latin typeface="Roboto"/>
                <a:ea typeface="Roboto"/>
                <a:cs typeface="Roboto"/>
              </a:rPr>
              <a:t> (iPaaS)</a:t>
            </a:r>
          </a:p>
          <a:p>
            <a:pPr marL="800100" lvl="1" indent="-342900">
              <a:spcBef>
                <a:spcPts val="1000"/>
              </a:spcBef>
              <a:buFont typeface="Wingdings" panose="05000000000000000000" pitchFamily="2" charset="2"/>
              <a:buChar char="§"/>
            </a:pPr>
            <a:r>
              <a:rPr lang="en-US">
                <a:latin typeface="Roboto"/>
                <a:ea typeface="Roboto"/>
                <a:cs typeface="Roboto"/>
              </a:rPr>
              <a:t>Oracle (Bring-your-own-license or as a service options)</a:t>
            </a:r>
          </a:p>
          <a:p>
            <a:pPr marL="800100" lvl="1" indent="-342900">
              <a:spcBef>
                <a:spcPts val="1000"/>
              </a:spcBef>
              <a:buFont typeface="Wingdings" panose="05000000000000000000" pitchFamily="2" charset="2"/>
              <a:buChar char="§"/>
            </a:pPr>
            <a:r>
              <a:rPr lang="en-US" b="0">
                <a:latin typeface="Roboto"/>
                <a:ea typeface="Roboto"/>
                <a:cs typeface="Roboto"/>
              </a:rPr>
              <a:t>Secure gateway</a:t>
            </a:r>
            <a:endParaRPr lang="en-US">
              <a:latin typeface="Roboto"/>
              <a:ea typeface="Roboto"/>
              <a:cs typeface="Roboto"/>
            </a:endParaRPr>
          </a:p>
          <a:p>
            <a:pPr marL="800100" lvl="1" indent="-342900">
              <a:spcBef>
                <a:spcPts val="1000"/>
              </a:spcBef>
              <a:buFont typeface="Wingdings" panose="05000000000000000000" pitchFamily="2" charset="2"/>
              <a:buChar char="§"/>
            </a:pPr>
            <a:r>
              <a:rPr lang="en-US" b="0">
                <a:latin typeface="Roboto"/>
                <a:ea typeface="Roboto"/>
                <a:cs typeface="Roboto"/>
              </a:rPr>
              <a:t>Business rules management</a:t>
            </a:r>
          </a:p>
          <a:p>
            <a:pPr marL="800100" lvl="1" indent="-342900">
              <a:spcBef>
                <a:spcPts val="1000"/>
              </a:spcBef>
              <a:buFont typeface="Wingdings" panose="05000000000000000000" pitchFamily="2" charset="2"/>
              <a:buChar char="§"/>
            </a:pPr>
            <a:r>
              <a:rPr lang="en-US" b="0">
                <a:latin typeface="Roboto"/>
                <a:ea typeface="Roboto"/>
                <a:cs typeface="Roboto"/>
              </a:rPr>
              <a:t>Data transformation and messaging</a:t>
            </a:r>
          </a:p>
          <a:p>
            <a:pPr marL="800100" lvl="1" indent="-342900">
              <a:spcBef>
                <a:spcPts val="1000"/>
              </a:spcBef>
              <a:buFont typeface="Wingdings" panose="05000000000000000000" pitchFamily="2" charset="2"/>
              <a:buChar char="§"/>
            </a:pPr>
            <a:r>
              <a:rPr lang="en-US" b="0">
                <a:latin typeface="Roboto"/>
                <a:ea typeface="Roboto"/>
                <a:cs typeface="Roboto"/>
              </a:rPr>
              <a:t>Secure cloud integration</a:t>
            </a:r>
          </a:p>
          <a:p>
            <a:pPr marL="800100" lvl="1" indent="-342900">
              <a:spcBef>
                <a:spcPts val="1000"/>
              </a:spcBef>
              <a:buFont typeface="Wingdings" panose="05000000000000000000" pitchFamily="2" charset="2"/>
              <a:buChar char="§"/>
            </a:pPr>
            <a:r>
              <a:rPr lang="en-US" b="0">
                <a:latin typeface="Roboto"/>
                <a:ea typeface="Roboto"/>
                <a:cs typeface="Roboto"/>
              </a:rPr>
              <a:t>Application programming interface (API) development and management</a:t>
            </a:r>
          </a:p>
          <a:p>
            <a:pPr marL="800100" lvl="1" indent="-342900">
              <a:spcBef>
                <a:spcPts val="1000"/>
              </a:spcBef>
              <a:buFont typeface="Wingdings" panose="05000000000000000000" pitchFamily="2" charset="2"/>
              <a:buChar char="§"/>
            </a:pPr>
            <a:r>
              <a:rPr lang="en-US" b="0">
                <a:latin typeface="Roboto"/>
                <a:ea typeface="Roboto"/>
                <a:cs typeface="Roboto"/>
              </a:rPr>
              <a:t>(New) </a:t>
            </a:r>
            <a:r>
              <a:rPr lang="en-US" err="1">
                <a:latin typeface="Roboto"/>
                <a:ea typeface="Roboto"/>
                <a:cs typeface="Roboto"/>
              </a:rPr>
              <a:t>AppMon</a:t>
            </a:r>
            <a:r>
              <a:rPr lang="en-US">
                <a:latin typeface="Roboto"/>
                <a:ea typeface="Roboto"/>
                <a:cs typeface="Roboto"/>
              </a:rPr>
              <a:t> intelligent</a:t>
            </a:r>
            <a:r>
              <a:rPr lang="en-US" b="0">
                <a:latin typeface="Roboto"/>
                <a:ea typeface="Roboto"/>
                <a:cs typeface="Roboto"/>
              </a:rPr>
              <a:t> </a:t>
            </a:r>
            <a:r>
              <a:rPr lang="en-US">
                <a:latin typeface="Roboto"/>
                <a:ea typeface="Roboto"/>
                <a:cs typeface="Roboto"/>
              </a:rPr>
              <a:t>observability</a:t>
            </a:r>
            <a:endParaRPr lang="en-US" b="0">
              <a:latin typeface="Roboto"/>
              <a:ea typeface="Roboto"/>
              <a:cs typeface="Roboto"/>
            </a:endParaRPr>
          </a:p>
          <a:p>
            <a:endParaRPr lang="en-US"/>
          </a:p>
        </p:txBody>
      </p:sp>
    </p:spTree>
    <p:extLst>
      <p:ext uri="{BB962C8B-B14F-4D97-AF65-F5344CB8AC3E}">
        <p14:creationId xmlns:p14="http://schemas.microsoft.com/office/powerpoint/2010/main" val="299746905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7399B764-445D-B882-5C59-0BB35D0677B3}"/>
              </a:ext>
            </a:extLst>
          </p:cNvPr>
          <p:cNvSpPr>
            <a:spLocks noGrp="1"/>
          </p:cNvSpPr>
          <p:nvPr>
            <p:ph type="title" idx="4294967295"/>
          </p:nvPr>
        </p:nvSpPr>
        <p:spPr>
          <a:xfrm>
            <a:off x="900113" y="2925763"/>
            <a:ext cx="5353050" cy="7270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600" b="1" i="0" u="none" strike="noStrike" kern="1200" cap="none" spc="0" normalizeH="0" baseline="0" noProof="0" dirty="0">
                <a:ln>
                  <a:noFill/>
                </a:ln>
                <a:solidFill>
                  <a:schemeClr val="tx1"/>
                </a:solidFill>
                <a:effectLst/>
                <a:uLnTx/>
                <a:uFillTx/>
                <a:latin typeface="Rajdhani" panose="02000000000000000000" pitchFamily="2" charset="77"/>
                <a:ea typeface="+mn-ea"/>
                <a:cs typeface="Rajdhani" panose="02000000000000000000" pitchFamily="2" charset="77"/>
              </a:rPr>
              <a:t>Risk Register Update</a:t>
            </a:r>
          </a:p>
        </p:txBody>
      </p:sp>
      <p:sp>
        <p:nvSpPr>
          <p:cNvPr id="10" name="Text Placeholder 9">
            <a:extLst>
              <a:ext uri="{FF2B5EF4-FFF2-40B4-BE49-F238E27FC236}">
                <a16:creationId xmlns:a16="http://schemas.microsoft.com/office/drawing/2014/main" id="{1B004BB7-1429-4C4D-AB1D-FB87AA645A3A}"/>
              </a:ext>
            </a:extLst>
          </p:cNvPr>
          <p:cNvSpPr>
            <a:spLocks noGrp="1"/>
          </p:cNvSpPr>
          <p:nvPr>
            <p:ph type="body" sz="quarter" idx="13"/>
          </p:nvPr>
        </p:nvSpPr>
        <p:spPr/>
        <p:txBody>
          <a:bodyPr>
            <a:normAutofit fontScale="92500" lnSpcReduction="20000"/>
          </a:bodyPr>
          <a:lstStyle/>
          <a:p>
            <a:pPr marL="0" indent="0">
              <a:buNone/>
            </a:pPr>
            <a:r>
              <a:rPr lang="en-US"/>
              <a:t>VITA Risk Management</a:t>
            </a:r>
          </a:p>
        </p:txBody>
      </p:sp>
      <p:sp>
        <p:nvSpPr>
          <p:cNvPr id="12" name="Text Placeholder 11">
            <a:extLst>
              <a:ext uri="{FF2B5EF4-FFF2-40B4-BE49-F238E27FC236}">
                <a16:creationId xmlns:a16="http://schemas.microsoft.com/office/drawing/2014/main" id="{55753969-A3BD-83AF-7FE4-8C330BB6994E}"/>
              </a:ext>
            </a:extLst>
          </p:cNvPr>
          <p:cNvSpPr>
            <a:spLocks noGrp="1"/>
          </p:cNvSpPr>
          <p:nvPr>
            <p:ph type="body" sz="quarter" idx="14"/>
          </p:nvPr>
        </p:nvSpPr>
        <p:spPr/>
        <p:txBody>
          <a:bodyPr vert="horz" lIns="91440" tIns="45720" rIns="91440" bIns="45720" rtlCol="0" anchor="t">
            <a:normAutofit/>
          </a:bodyPr>
          <a:lstStyle/>
          <a:p>
            <a:pPr marL="0" indent="0">
              <a:buNone/>
            </a:pPr>
            <a:r>
              <a:rPr lang="en-US">
                <a:cs typeface="Calibri"/>
              </a:rPr>
              <a:t>Matt Steinbach</a:t>
            </a:r>
          </a:p>
        </p:txBody>
      </p:sp>
    </p:spTree>
    <p:extLst>
      <p:ext uri="{BB962C8B-B14F-4D97-AF65-F5344CB8AC3E}">
        <p14:creationId xmlns:p14="http://schemas.microsoft.com/office/powerpoint/2010/main" val="21909856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CB5A07-6950-995A-81B4-233C2DE6DD0F}"/>
            </a:ext>
          </a:extLst>
        </p:cNvPr>
        <p:cNvGrpSpPr/>
        <p:nvPr/>
      </p:nvGrpSpPr>
      <p:grpSpPr>
        <a:xfrm>
          <a:off x="0" y="0"/>
          <a:ext cx="0" cy="0"/>
          <a:chOff x="0" y="0"/>
          <a:chExt cx="0" cy="0"/>
        </a:xfrm>
      </p:grpSpPr>
      <p:cxnSp>
        <p:nvCxnSpPr>
          <p:cNvPr id="26" name="Straight Connector 25">
            <a:extLst>
              <a:ext uri="{FF2B5EF4-FFF2-40B4-BE49-F238E27FC236}">
                <a16:creationId xmlns:a16="http://schemas.microsoft.com/office/drawing/2014/main" id="{1A2949C3-0CC8-A2D3-3B32-DDA8ACAF0CB1}"/>
              </a:ext>
              <a:ext uri="{C183D7F6-B498-43B3-948B-1728B52AA6E4}">
                <adec:decorative xmlns:adec="http://schemas.microsoft.com/office/drawing/2017/decorative" val="1"/>
              </a:ext>
            </a:extLst>
          </p:cNvPr>
          <p:cNvCxnSpPr>
            <a:cxnSpLocks/>
          </p:cNvCxnSpPr>
          <p:nvPr/>
        </p:nvCxnSpPr>
        <p:spPr>
          <a:xfrm flipV="1">
            <a:off x="6096000" y="6397210"/>
            <a:ext cx="0" cy="46079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27" name="Oval 26">
            <a:extLst>
              <a:ext uri="{FF2B5EF4-FFF2-40B4-BE49-F238E27FC236}">
                <a16:creationId xmlns:a16="http://schemas.microsoft.com/office/drawing/2014/main" id="{8EA528E1-BA19-E80C-A72E-5467B428B61D}"/>
              </a:ext>
              <a:ext uri="{C183D7F6-B498-43B3-948B-1728B52AA6E4}">
                <adec:decorative xmlns:adec="http://schemas.microsoft.com/office/drawing/2017/decorative" val="1"/>
              </a:ext>
            </a:extLst>
          </p:cNvPr>
          <p:cNvSpPr/>
          <p:nvPr/>
        </p:nvSpPr>
        <p:spPr>
          <a:xfrm>
            <a:off x="6023540" y="6368288"/>
            <a:ext cx="144925" cy="14492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28" name="Picture 27">
            <a:extLst>
              <a:ext uri="{FF2B5EF4-FFF2-40B4-BE49-F238E27FC236}">
                <a16:creationId xmlns:a16="http://schemas.microsoft.com/office/drawing/2014/main" id="{D2BA1DD1-3683-3E43-BC10-1508F88233B5}"/>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3954105" y="6304824"/>
            <a:ext cx="1460852" cy="553176"/>
          </a:xfrm>
          <a:prstGeom prst="rect">
            <a:avLst/>
          </a:prstGeom>
        </p:spPr>
      </p:pic>
      <p:sp>
        <p:nvSpPr>
          <p:cNvPr id="29" name="TextBox 28">
            <a:extLst>
              <a:ext uri="{FF2B5EF4-FFF2-40B4-BE49-F238E27FC236}">
                <a16:creationId xmlns:a16="http://schemas.microsoft.com/office/drawing/2014/main" id="{6B741D7F-A535-30F9-09DD-C7A377B896EA}"/>
              </a:ext>
              <a:ext uri="{C183D7F6-B498-43B3-948B-1728B52AA6E4}">
                <adec:decorative xmlns:adec="http://schemas.microsoft.com/office/drawing/2017/decorative" val="1"/>
              </a:ext>
            </a:extLst>
          </p:cNvPr>
          <p:cNvSpPr txBox="1"/>
          <p:nvPr/>
        </p:nvSpPr>
        <p:spPr>
          <a:xfrm>
            <a:off x="6545237" y="6455158"/>
            <a:ext cx="303711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mn-cs"/>
              </a:rPr>
              <a:t>vita.virginia.gov</a:t>
            </a:r>
          </a:p>
        </p:txBody>
      </p:sp>
      <p:sp>
        <p:nvSpPr>
          <p:cNvPr id="2" name="Text Placeholder 1">
            <a:extLst>
              <a:ext uri="{FF2B5EF4-FFF2-40B4-BE49-F238E27FC236}">
                <a16:creationId xmlns:a16="http://schemas.microsoft.com/office/drawing/2014/main" id="{D324B183-A0F0-2862-AA6F-E3D74A613FE7}"/>
              </a:ext>
            </a:extLst>
          </p:cNvPr>
          <p:cNvSpPr>
            <a:spLocks noGrp="1"/>
          </p:cNvSpPr>
          <p:nvPr>
            <p:ph type="title" idx="4294967295"/>
          </p:nvPr>
        </p:nvSpPr>
        <p:spPr>
          <a:xfrm>
            <a:off x="685800" y="695325"/>
            <a:ext cx="10417175" cy="523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srgbClr val="105A70"/>
                </a:solidFill>
                <a:effectLst/>
                <a:uLnTx/>
                <a:uFillTx/>
                <a:latin typeface="Roboto" panose="02000000000000000000" pitchFamily="2" charset="0"/>
                <a:ea typeface="Roboto" panose="02000000000000000000" pitchFamily="2" charset="0"/>
                <a:cs typeface="+mn-cs"/>
              </a:rPr>
              <a:t>Risk Register</a:t>
            </a:r>
          </a:p>
        </p:txBody>
      </p:sp>
      <p:sp>
        <p:nvSpPr>
          <p:cNvPr id="4" name="Text Placeholder 7">
            <a:extLst>
              <a:ext uri="{FF2B5EF4-FFF2-40B4-BE49-F238E27FC236}">
                <a16:creationId xmlns:a16="http://schemas.microsoft.com/office/drawing/2014/main" id="{932F138C-B813-425B-F2EB-36312BBAEE01}"/>
              </a:ext>
            </a:extLst>
          </p:cNvPr>
          <p:cNvSpPr txBox="1">
            <a:spLocks/>
          </p:cNvSpPr>
          <p:nvPr/>
        </p:nvSpPr>
        <p:spPr>
          <a:xfrm>
            <a:off x="649668" y="1097689"/>
            <a:ext cx="10747744" cy="4756554"/>
          </a:xfrm>
          <a:prstGeom prst="rect">
            <a:avLst/>
          </a:prstGeom>
        </p:spPr>
        <p:txBody>
          <a:bodyPr lIns="91440" tIns="45720" rIns="91440" bIns="45720" anchor="t">
            <a:normAutofit/>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4300" marR="0" lvl="0" indent="0" algn="l" defTabSz="914377" rtl="0" eaLnBrk="1" fontAlgn="auto" latinLnBrk="0" hangingPunct="1">
              <a:lnSpc>
                <a:spcPct val="170000"/>
              </a:lnSpc>
              <a:spcBef>
                <a:spcPts val="0"/>
              </a:spcBef>
              <a:spcAft>
                <a:spcPts val="0"/>
              </a:spcAft>
              <a:buClrTx/>
              <a:buSzTx/>
              <a:buFont typeface="Arial" panose="020B0604020202020204" pitchFamily="34" charset="0"/>
              <a:buNone/>
              <a:tabLst/>
              <a:defRPr/>
            </a:pPr>
            <a:r>
              <a:rPr kumimoji="0" lang="en-US" sz="2000" b="1" i="0" u="none" strike="noStrike" kern="1200" cap="none" spc="0" normalizeH="0" baseline="0" noProof="0">
                <a:ln>
                  <a:noFill/>
                </a:ln>
                <a:solidFill>
                  <a:srgbClr val="414042"/>
                </a:solidFill>
                <a:effectLst/>
                <a:uLnTx/>
                <a:uFillTx/>
                <a:latin typeface="Roboto" panose="02000000000000000000" pitchFamily="2" charset="0"/>
                <a:ea typeface="Roboto" panose="02000000000000000000" pitchFamily="2" charset="0"/>
                <a:cs typeface="+mn-cs"/>
              </a:rPr>
              <a:t>Goal and Purpose</a:t>
            </a:r>
          </a:p>
          <a:p>
            <a:pPr marL="685165" marR="0" lvl="1" indent="-227965" algn="l" defTabSz="914377" rtl="0" eaLnBrk="1" fontAlgn="auto" latinLnBrk="0" hangingPunct="1">
              <a:lnSpc>
                <a:spcPct val="170000"/>
              </a:lnSpc>
              <a:spcBef>
                <a:spcPts val="0"/>
              </a:spcBef>
              <a:spcAft>
                <a:spcPts val="0"/>
              </a:spcAft>
              <a:buClr>
                <a:srgbClr val="920075"/>
              </a:buClr>
              <a:buSzTx/>
              <a:buFont typeface="Arial" panose="020B0604020202020204" pitchFamily="34" charset="0"/>
              <a:buChar char="•"/>
              <a:tabLst/>
              <a:defRPr/>
            </a:pPr>
            <a:r>
              <a:rPr kumimoji="0" lang="en-US" sz="2000" b="0" i="0" u="none" strike="noStrike" kern="1200" cap="none" spc="0" normalizeH="0" baseline="0" noProof="0">
                <a:ln>
                  <a:noFill/>
                </a:ln>
                <a:solidFill>
                  <a:srgbClr val="414042"/>
                </a:solidFill>
                <a:effectLst/>
                <a:uLnTx/>
                <a:uFillTx/>
                <a:latin typeface="Roboto" panose="02000000000000000000" pitchFamily="2" charset="0"/>
                <a:ea typeface="Roboto" panose="02000000000000000000" pitchFamily="2" charset="0"/>
                <a:cs typeface="+mn-cs"/>
              </a:rPr>
              <a:t>Establish a standardized approach to agency-level risk assessments, enhance enterprise-wide reporting, and shift focus beyond compliance</a:t>
            </a:r>
          </a:p>
          <a:p>
            <a:pPr marL="685165" marR="0" lvl="1" indent="-227965" algn="l" defTabSz="914377" rtl="0" eaLnBrk="1" fontAlgn="auto" latinLnBrk="0" hangingPunct="1">
              <a:lnSpc>
                <a:spcPct val="170000"/>
              </a:lnSpc>
              <a:spcBef>
                <a:spcPts val="0"/>
              </a:spcBef>
              <a:spcAft>
                <a:spcPts val="0"/>
              </a:spcAft>
              <a:buClr>
                <a:srgbClr val="920075"/>
              </a:buClr>
              <a:buSzTx/>
              <a:buFont typeface="Arial" panose="020B0604020202020204" pitchFamily="34" charset="0"/>
              <a:buChar char="•"/>
              <a:tabLst/>
              <a:defRPr/>
            </a:pPr>
            <a:r>
              <a:rPr kumimoji="0" lang="en-US" sz="2000" b="0" i="0" u="none" strike="noStrike" kern="1200" cap="none" spc="0" normalizeH="0" baseline="0" noProof="0">
                <a:ln>
                  <a:noFill/>
                </a:ln>
                <a:solidFill>
                  <a:srgbClr val="414042"/>
                </a:solidFill>
                <a:effectLst/>
                <a:uLnTx/>
                <a:uFillTx/>
                <a:latin typeface="Roboto" panose="02000000000000000000" pitchFamily="2" charset="0"/>
                <a:ea typeface="Roboto" panose="02000000000000000000" pitchFamily="2" charset="0"/>
                <a:cs typeface="+mn-cs"/>
              </a:rPr>
              <a:t>Mandate agencies to conduct risk assessments based on the risks specified in the risk register</a:t>
            </a:r>
          </a:p>
          <a:p>
            <a:pPr marL="685165" marR="0" lvl="1" indent="-227965" algn="l" defTabSz="914377" rtl="0" eaLnBrk="1" fontAlgn="auto" latinLnBrk="0" hangingPunct="1">
              <a:lnSpc>
                <a:spcPct val="170000"/>
              </a:lnSpc>
              <a:spcBef>
                <a:spcPts val="0"/>
              </a:spcBef>
              <a:spcAft>
                <a:spcPts val="0"/>
              </a:spcAft>
              <a:buClr>
                <a:srgbClr val="920075"/>
              </a:buClr>
              <a:buSzTx/>
              <a:buFont typeface="Arial" panose="020B0604020202020204" pitchFamily="34" charset="0"/>
              <a:buChar char="•"/>
              <a:tabLst/>
              <a:defRPr/>
            </a:pPr>
            <a:r>
              <a:rPr kumimoji="0" lang="en-US" sz="2000" b="0" i="0" u="none" strike="noStrike" kern="1200" cap="none" spc="0" normalizeH="0" baseline="0" noProof="0">
                <a:ln>
                  <a:noFill/>
                </a:ln>
                <a:solidFill>
                  <a:srgbClr val="414042"/>
                </a:solidFill>
                <a:effectLst/>
                <a:uLnTx/>
                <a:uFillTx/>
                <a:latin typeface="Roboto" panose="02000000000000000000" pitchFamily="2" charset="0"/>
                <a:ea typeface="Roboto" panose="02000000000000000000" pitchFamily="2" charset="0"/>
                <a:cs typeface="+mn-cs"/>
              </a:rPr>
              <a:t>This standardization will help agencies focus on risks CSRM has identified as important and enable CSRM to summarize system level risk to facilitate agency, secretariat, and enterprise level reporting</a:t>
            </a:r>
          </a:p>
          <a:p>
            <a:pPr marL="685165" marR="0" lvl="1" indent="-227965" algn="l" defTabSz="914377" rtl="0" eaLnBrk="1" fontAlgn="auto" latinLnBrk="0" hangingPunct="1">
              <a:lnSpc>
                <a:spcPct val="170000"/>
              </a:lnSpc>
              <a:spcBef>
                <a:spcPts val="0"/>
              </a:spcBef>
              <a:spcAft>
                <a:spcPts val="0"/>
              </a:spcAft>
              <a:buClr>
                <a:srgbClr val="920075"/>
              </a:buClr>
              <a:buSzTx/>
              <a:buFont typeface="Arial" panose="020B0604020202020204" pitchFamily="34" charset="0"/>
              <a:buChar char="•"/>
              <a:tabLst/>
              <a:defRPr/>
            </a:pPr>
            <a:endParaRPr kumimoji="0" lang="en-US" sz="2000" b="0" i="0" u="none" strike="noStrike" kern="1200" cap="none" spc="0" normalizeH="0" baseline="0" noProof="0">
              <a:ln>
                <a:noFill/>
              </a:ln>
              <a:solidFill>
                <a:srgbClr val="414042"/>
              </a:solidFill>
              <a:effectLst/>
              <a:uLnTx/>
              <a:uFillTx/>
              <a:latin typeface="Roboto" panose="02000000000000000000" pitchFamily="2" charset="0"/>
              <a:ea typeface="Roboto" panose="02000000000000000000" pitchFamily="2" charset="0"/>
              <a:cs typeface="+mn-cs"/>
            </a:endParaRPr>
          </a:p>
          <a:p>
            <a:pPr marL="685165" marR="0" lvl="1" indent="-227965" algn="l" defTabSz="914377" rtl="0" eaLnBrk="1" fontAlgn="auto" latinLnBrk="0" hangingPunct="1">
              <a:lnSpc>
                <a:spcPct val="170000"/>
              </a:lnSpc>
              <a:spcBef>
                <a:spcPts val="0"/>
              </a:spcBef>
              <a:spcAft>
                <a:spcPts val="0"/>
              </a:spcAft>
              <a:buClr>
                <a:srgbClr val="920075"/>
              </a:buClr>
              <a:buSzTx/>
              <a:buFont typeface="Arial" panose="020B0604020202020204" pitchFamily="34" charset="0"/>
              <a:buChar char="•"/>
              <a:tabLst/>
              <a:defRPr/>
            </a:pPr>
            <a:endParaRPr kumimoji="0" lang="en-US" sz="1600" b="0" i="0" u="none" strike="noStrike" kern="1200" cap="none" spc="0" normalizeH="0" baseline="0" noProof="0">
              <a:ln>
                <a:noFill/>
              </a:ln>
              <a:solidFill>
                <a:srgbClr val="414042"/>
              </a:solidFill>
              <a:effectLst/>
              <a:uLnTx/>
              <a:uFillTx/>
              <a:latin typeface="Roboto" panose="02000000000000000000" pitchFamily="2" charset="0"/>
              <a:ea typeface="Roboto" panose="02000000000000000000" pitchFamily="2" charset="0"/>
              <a:cs typeface="+mn-cs"/>
            </a:endParaRPr>
          </a:p>
        </p:txBody>
      </p:sp>
    </p:spTree>
    <p:extLst>
      <p:ext uri="{BB962C8B-B14F-4D97-AF65-F5344CB8AC3E}">
        <p14:creationId xmlns:p14="http://schemas.microsoft.com/office/powerpoint/2010/main" val="388475451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89706D-438D-1623-7EB1-6D8400FB3122}"/>
            </a:ext>
          </a:extLst>
        </p:cNvPr>
        <p:cNvGrpSpPr/>
        <p:nvPr/>
      </p:nvGrpSpPr>
      <p:grpSpPr>
        <a:xfrm>
          <a:off x="0" y="0"/>
          <a:ext cx="0" cy="0"/>
          <a:chOff x="0" y="0"/>
          <a:chExt cx="0" cy="0"/>
        </a:xfrm>
      </p:grpSpPr>
      <p:cxnSp>
        <p:nvCxnSpPr>
          <p:cNvPr id="26" name="Straight Connector 25">
            <a:extLst>
              <a:ext uri="{FF2B5EF4-FFF2-40B4-BE49-F238E27FC236}">
                <a16:creationId xmlns:a16="http://schemas.microsoft.com/office/drawing/2014/main" id="{61E8B22F-7851-1A46-CA93-1F87115C6213}"/>
              </a:ext>
              <a:ext uri="{C183D7F6-B498-43B3-948B-1728B52AA6E4}">
                <adec:decorative xmlns:adec="http://schemas.microsoft.com/office/drawing/2017/decorative" val="1"/>
              </a:ext>
            </a:extLst>
          </p:cNvPr>
          <p:cNvCxnSpPr>
            <a:cxnSpLocks/>
          </p:cNvCxnSpPr>
          <p:nvPr/>
        </p:nvCxnSpPr>
        <p:spPr>
          <a:xfrm flipV="1">
            <a:off x="6096000" y="6397210"/>
            <a:ext cx="0" cy="46079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27" name="Oval 26">
            <a:extLst>
              <a:ext uri="{FF2B5EF4-FFF2-40B4-BE49-F238E27FC236}">
                <a16:creationId xmlns:a16="http://schemas.microsoft.com/office/drawing/2014/main" id="{B4D90F9F-3762-CA84-621E-72484B0AE877}"/>
              </a:ext>
              <a:ext uri="{C183D7F6-B498-43B3-948B-1728B52AA6E4}">
                <adec:decorative xmlns:adec="http://schemas.microsoft.com/office/drawing/2017/decorative" val="1"/>
              </a:ext>
            </a:extLst>
          </p:cNvPr>
          <p:cNvSpPr/>
          <p:nvPr/>
        </p:nvSpPr>
        <p:spPr>
          <a:xfrm>
            <a:off x="6023540" y="6368288"/>
            <a:ext cx="144925" cy="14492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28" name="Picture 27">
            <a:extLst>
              <a:ext uri="{FF2B5EF4-FFF2-40B4-BE49-F238E27FC236}">
                <a16:creationId xmlns:a16="http://schemas.microsoft.com/office/drawing/2014/main" id="{6F980239-C072-A35E-AC7C-B07730BC97BB}"/>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3954105" y="6304824"/>
            <a:ext cx="1460852" cy="553176"/>
          </a:xfrm>
          <a:prstGeom prst="rect">
            <a:avLst/>
          </a:prstGeom>
        </p:spPr>
      </p:pic>
      <p:sp>
        <p:nvSpPr>
          <p:cNvPr id="29" name="TextBox 28">
            <a:extLst>
              <a:ext uri="{FF2B5EF4-FFF2-40B4-BE49-F238E27FC236}">
                <a16:creationId xmlns:a16="http://schemas.microsoft.com/office/drawing/2014/main" id="{12A75679-B9A3-B92E-8F7C-589515422B3D}"/>
              </a:ext>
              <a:ext uri="{C183D7F6-B498-43B3-948B-1728B52AA6E4}">
                <adec:decorative xmlns:adec="http://schemas.microsoft.com/office/drawing/2017/decorative" val="1"/>
              </a:ext>
            </a:extLst>
          </p:cNvPr>
          <p:cNvSpPr txBox="1"/>
          <p:nvPr/>
        </p:nvSpPr>
        <p:spPr>
          <a:xfrm>
            <a:off x="6545237" y="6455158"/>
            <a:ext cx="303711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mn-cs"/>
              </a:rPr>
              <a:t>vita.virginia.gov</a:t>
            </a:r>
          </a:p>
        </p:txBody>
      </p:sp>
      <p:sp>
        <p:nvSpPr>
          <p:cNvPr id="2" name="Text Placeholder 1">
            <a:extLst>
              <a:ext uri="{FF2B5EF4-FFF2-40B4-BE49-F238E27FC236}">
                <a16:creationId xmlns:a16="http://schemas.microsoft.com/office/drawing/2014/main" id="{F21DC647-8A41-6E6F-03E6-D638625F20A5}"/>
              </a:ext>
            </a:extLst>
          </p:cNvPr>
          <p:cNvSpPr>
            <a:spLocks noGrp="1"/>
          </p:cNvSpPr>
          <p:nvPr>
            <p:ph type="title" idx="4294967295"/>
          </p:nvPr>
        </p:nvSpPr>
        <p:spPr>
          <a:xfrm>
            <a:off x="685800" y="695325"/>
            <a:ext cx="10417175" cy="523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srgbClr val="105A70"/>
                </a:solidFill>
                <a:effectLst/>
                <a:uLnTx/>
                <a:uFillTx/>
                <a:latin typeface="Roboto" panose="02000000000000000000" pitchFamily="2" charset="0"/>
                <a:ea typeface="Roboto" panose="02000000000000000000" pitchFamily="2" charset="0"/>
                <a:cs typeface="+mn-cs"/>
              </a:rPr>
              <a:t>Risk Register</a:t>
            </a:r>
          </a:p>
        </p:txBody>
      </p:sp>
      <p:sp>
        <p:nvSpPr>
          <p:cNvPr id="4" name="Text Placeholder 7">
            <a:extLst>
              <a:ext uri="{FF2B5EF4-FFF2-40B4-BE49-F238E27FC236}">
                <a16:creationId xmlns:a16="http://schemas.microsoft.com/office/drawing/2014/main" id="{C897B980-17AD-2BF8-A8AF-0E19353EDC7C}"/>
              </a:ext>
            </a:extLst>
          </p:cNvPr>
          <p:cNvSpPr txBox="1">
            <a:spLocks/>
          </p:cNvSpPr>
          <p:nvPr/>
        </p:nvSpPr>
        <p:spPr>
          <a:xfrm>
            <a:off x="649668" y="1097689"/>
            <a:ext cx="10747744" cy="4756554"/>
          </a:xfrm>
          <a:prstGeom prst="rect">
            <a:avLst/>
          </a:prstGeom>
        </p:spPr>
        <p:txBody>
          <a:bodyPr lIns="91440" tIns="45720" rIns="91440" bIns="45720" anchor="t">
            <a:normAutofit/>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4300" marR="0" lvl="0" indent="0" algn="l" defTabSz="914377" rtl="0" eaLnBrk="1" fontAlgn="auto" latinLnBrk="0" hangingPunct="1">
              <a:lnSpc>
                <a:spcPct val="170000"/>
              </a:lnSpc>
              <a:spcBef>
                <a:spcPts val="0"/>
              </a:spcBef>
              <a:spcAft>
                <a:spcPts val="0"/>
              </a:spcAft>
              <a:buClrTx/>
              <a:buSzTx/>
              <a:buFont typeface="Arial" panose="020B0604020202020204" pitchFamily="34" charset="0"/>
              <a:buNone/>
              <a:tabLst/>
              <a:defRPr/>
            </a:pPr>
            <a:r>
              <a:rPr kumimoji="0" lang="en-US" sz="2000" b="1" i="0" u="none" strike="noStrike" kern="1200" cap="none" spc="0" normalizeH="0" baseline="0" noProof="0">
                <a:ln>
                  <a:noFill/>
                </a:ln>
                <a:solidFill>
                  <a:srgbClr val="414042"/>
                </a:solidFill>
                <a:effectLst/>
                <a:uLnTx/>
                <a:uFillTx/>
                <a:latin typeface="Roboto" panose="02000000000000000000" pitchFamily="2" charset="0"/>
                <a:ea typeface="Roboto" panose="02000000000000000000" pitchFamily="2" charset="0"/>
                <a:cs typeface="+mn-cs"/>
              </a:rPr>
              <a:t>Overview- Example</a:t>
            </a:r>
          </a:p>
          <a:p>
            <a:pPr marL="457200" marR="0" lvl="1" indent="0" algn="l" defTabSz="914377" rtl="0" eaLnBrk="1" fontAlgn="auto" latinLnBrk="0" hangingPunct="1">
              <a:lnSpc>
                <a:spcPct val="170000"/>
              </a:lnSpc>
              <a:spcBef>
                <a:spcPts val="0"/>
              </a:spcBef>
              <a:spcAft>
                <a:spcPts val="0"/>
              </a:spcAft>
              <a:buClr>
                <a:srgbClr val="920075"/>
              </a:buClr>
              <a:buSzTx/>
              <a:buFont typeface="Arial" panose="020B0604020202020204" pitchFamily="34" charset="0"/>
              <a:buNone/>
              <a:tabLst/>
              <a:defRPr/>
            </a:pPr>
            <a:endParaRPr kumimoji="0" lang="en-US" sz="2000" b="0" i="0" u="none" strike="noStrike" kern="1200" cap="none" spc="0" normalizeH="0" baseline="0" noProof="0">
              <a:ln>
                <a:noFill/>
              </a:ln>
              <a:solidFill>
                <a:srgbClr val="414042"/>
              </a:solidFill>
              <a:effectLst/>
              <a:uLnTx/>
              <a:uFillTx/>
              <a:latin typeface="Roboto" panose="02000000000000000000" pitchFamily="2" charset="0"/>
              <a:ea typeface="Roboto" panose="02000000000000000000" pitchFamily="2" charset="0"/>
              <a:cs typeface="+mn-cs"/>
            </a:endParaRPr>
          </a:p>
          <a:p>
            <a:pPr marL="685165" marR="0" lvl="1" indent="-227965" algn="l" defTabSz="914377" rtl="0" eaLnBrk="1" fontAlgn="auto" latinLnBrk="0" hangingPunct="1">
              <a:lnSpc>
                <a:spcPct val="170000"/>
              </a:lnSpc>
              <a:spcBef>
                <a:spcPts val="0"/>
              </a:spcBef>
              <a:spcAft>
                <a:spcPts val="0"/>
              </a:spcAft>
              <a:buClr>
                <a:srgbClr val="920075"/>
              </a:buClr>
              <a:buSzTx/>
              <a:buFont typeface="Arial" panose="020B0604020202020204" pitchFamily="34" charset="0"/>
              <a:buChar char="•"/>
              <a:tabLst/>
              <a:defRPr/>
            </a:pPr>
            <a:endParaRPr kumimoji="0" lang="en-US" sz="1600" b="0" i="0" u="none" strike="noStrike" kern="1200" cap="none" spc="0" normalizeH="0" baseline="0" noProof="0">
              <a:ln>
                <a:noFill/>
              </a:ln>
              <a:solidFill>
                <a:srgbClr val="414042"/>
              </a:solidFill>
              <a:effectLst/>
              <a:uLnTx/>
              <a:uFillTx/>
              <a:latin typeface="Roboto" panose="02000000000000000000" pitchFamily="2" charset="0"/>
              <a:ea typeface="Roboto" panose="02000000000000000000" pitchFamily="2" charset="0"/>
              <a:cs typeface="+mn-cs"/>
            </a:endParaRPr>
          </a:p>
        </p:txBody>
      </p:sp>
      <p:graphicFrame>
        <p:nvGraphicFramePr>
          <p:cNvPr id="3" name="Table 2" descr="Chart of Risk grouping, Risk, threat agents, vulnerability, impact, and mitigation">
            <a:extLst>
              <a:ext uri="{FF2B5EF4-FFF2-40B4-BE49-F238E27FC236}">
                <a16:creationId xmlns:a16="http://schemas.microsoft.com/office/drawing/2014/main" id="{FD3919BA-0831-0714-5817-3C103DA3BFC6}"/>
              </a:ext>
            </a:extLst>
          </p:cNvPr>
          <p:cNvGraphicFramePr>
            <a:graphicFrameLocks noGrp="1"/>
          </p:cNvGraphicFramePr>
          <p:nvPr>
            <p:extLst>
              <p:ext uri="{D42A27DB-BD31-4B8C-83A1-F6EECF244321}">
                <p14:modId xmlns:p14="http://schemas.microsoft.com/office/powerpoint/2010/main" val="460229042"/>
              </p:ext>
            </p:extLst>
          </p:nvPr>
        </p:nvGraphicFramePr>
        <p:xfrm>
          <a:off x="794588" y="1733244"/>
          <a:ext cx="10602822" cy="2549580"/>
        </p:xfrm>
        <a:graphic>
          <a:graphicData uri="http://schemas.openxmlformats.org/drawingml/2006/table">
            <a:tbl>
              <a:tblPr firstRow="1" bandRow="1">
                <a:tableStyleId>{5C22544A-7EE6-4342-B048-85BDC9FD1C3A}</a:tableStyleId>
              </a:tblPr>
              <a:tblGrid>
                <a:gridCol w="1767137">
                  <a:extLst>
                    <a:ext uri="{9D8B030D-6E8A-4147-A177-3AD203B41FA5}">
                      <a16:colId xmlns:a16="http://schemas.microsoft.com/office/drawing/2014/main" val="1346593580"/>
                    </a:ext>
                  </a:extLst>
                </a:gridCol>
                <a:gridCol w="1767137">
                  <a:extLst>
                    <a:ext uri="{9D8B030D-6E8A-4147-A177-3AD203B41FA5}">
                      <a16:colId xmlns:a16="http://schemas.microsoft.com/office/drawing/2014/main" val="1461285253"/>
                    </a:ext>
                  </a:extLst>
                </a:gridCol>
                <a:gridCol w="1767137">
                  <a:extLst>
                    <a:ext uri="{9D8B030D-6E8A-4147-A177-3AD203B41FA5}">
                      <a16:colId xmlns:a16="http://schemas.microsoft.com/office/drawing/2014/main" val="2352823693"/>
                    </a:ext>
                  </a:extLst>
                </a:gridCol>
                <a:gridCol w="1767137">
                  <a:extLst>
                    <a:ext uri="{9D8B030D-6E8A-4147-A177-3AD203B41FA5}">
                      <a16:colId xmlns:a16="http://schemas.microsoft.com/office/drawing/2014/main" val="1708912735"/>
                    </a:ext>
                  </a:extLst>
                </a:gridCol>
                <a:gridCol w="1767137">
                  <a:extLst>
                    <a:ext uri="{9D8B030D-6E8A-4147-A177-3AD203B41FA5}">
                      <a16:colId xmlns:a16="http://schemas.microsoft.com/office/drawing/2014/main" val="281916524"/>
                    </a:ext>
                  </a:extLst>
                </a:gridCol>
                <a:gridCol w="1767137">
                  <a:extLst>
                    <a:ext uri="{9D8B030D-6E8A-4147-A177-3AD203B41FA5}">
                      <a16:colId xmlns:a16="http://schemas.microsoft.com/office/drawing/2014/main" val="4089236838"/>
                    </a:ext>
                  </a:extLst>
                </a:gridCol>
              </a:tblGrid>
              <a:tr h="507420">
                <a:tc>
                  <a:txBody>
                    <a:bodyPr/>
                    <a:lstStyle/>
                    <a:p>
                      <a:pPr algn="ctr"/>
                      <a:r>
                        <a:rPr lang="en-US"/>
                        <a:t>Risk Grouping</a:t>
                      </a:r>
                    </a:p>
                  </a:txBody>
                  <a:tcPr/>
                </a:tc>
                <a:tc>
                  <a:txBody>
                    <a:bodyPr/>
                    <a:lstStyle/>
                    <a:p>
                      <a:pPr algn="ctr"/>
                      <a:r>
                        <a:rPr lang="en-US"/>
                        <a:t>Risk</a:t>
                      </a:r>
                    </a:p>
                  </a:txBody>
                  <a:tcPr/>
                </a:tc>
                <a:tc>
                  <a:txBody>
                    <a:bodyPr/>
                    <a:lstStyle/>
                    <a:p>
                      <a:pPr algn="ctr"/>
                      <a:r>
                        <a:rPr lang="en-US"/>
                        <a:t>Threat Agents</a:t>
                      </a:r>
                    </a:p>
                  </a:txBody>
                  <a:tcPr/>
                </a:tc>
                <a:tc>
                  <a:txBody>
                    <a:bodyPr/>
                    <a:lstStyle/>
                    <a:p>
                      <a:pPr algn="ctr"/>
                      <a:r>
                        <a:rPr lang="en-US"/>
                        <a:t>Vulnerability</a:t>
                      </a:r>
                    </a:p>
                  </a:txBody>
                  <a:tcPr/>
                </a:tc>
                <a:tc>
                  <a:txBody>
                    <a:bodyPr/>
                    <a:lstStyle/>
                    <a:p>
                      <a:pPr algn="ctr"/>
                      <a:r>
                        <a:rPr lang="en-US"/>
                        <a:t>Impact</a:t>
                      </a:r>
                    </a:p>
                  </a:txBody>
                  <a:tcPr/>
                </a:tc>
                <a:tc>
                  <a:txBody>
                    <a:bodyPr/>
                    <a:lstStyle/>
                    <a:p>
                      <a:pPr algn="ctr"/>
                      <a:r>
                        <a:rPr lang="en-US"/>
                        <a:t>Mitigation</a:t>
                      </a:r>
                    </a:p>
                  </a:txBody>
                  <a:tcPr/>
                </a:tc>
                <a:extLst>
                  <a:ext uri="{0D108BD9-81ED-4DB2-BD59-A6C34878D82A}">
                    <a16:rowId xmlns:a16="http://schemas.microsoft.com/office/drawing/2014/main" val="3589549179"/>
                  </a:ext>
                </a:extLst>
              </a:tr>
              <a:tr h="2005515">
                <a:tc>
                  <a:txBody>
                    <a:bodyPr/>
                    <a:lstStyle/>
                    <a:p>
                      <a:pPr marL="0" algn="l" defTabSz="914400" rtl="0" eaLnBrk="1" latinLnBrk="0" hangingPunct="1"/>
                      <a:r>
                        <a:rPr lang="en-US" sz="1600" kern="1200">
                          <a:solidFill>
                            <a:schemeClr val="dk1"/>
                          </a:solidFill>
                          <a:latin typeface="+mn-lt"/>
                          <a:ea typeface="+mn-ea"/>
                          <a:cs typeface="+mn-cs"/>
                        </a:rPr>
                        <a:t>Access and Authorization Risks</a:t>
                      </a:r>
                    </a:p>
                  </a:txBody>
                  <a:tcPr/>
                </a:tc>
                <a:tc>
                  <a:txBody>
                    <a:bodyPr/>
                    <a:lstStyle/>
                    <a:p>
                      <a:pPr marL="0" algn="l" defTabSz="914400" rtl="0" eaLnBrk="1" latinLnBrk="0" hangingPunct="1"/>
                      <a:r>
                        <a:rPr lang="en-US" sz="1600" kern="1200" dirty="0">
                          <a:solidFill>
                            <a:schemeClr val="dk1"/>
                          </a:solidFill>
                          <a:latin typeface="+mn-lt"/>
                          <a:ea typeface="+mn-ea"/>
                          <a:cs typeface="+mn-cs"/>
                        </a:rPr>
                        <a:t>Unauthorized Access</a:t>
                      </a:r>
                    </a:p>
                  </a:txBody>
                  <a:tcPr/>
                </a:tc>
                <a:tc>
                  <a:txBody>
                    <a:bodyPr/>
                    <a:lstStyle/>
                    <a:p>
                      <a:pPr marL="0" algn="l" defTabSz="914400" rtl="0" eaLnBrk="1" latinLnBrk="0" hangingPunct="1"/>
                      <a:r>
                        <a:rPr lang="en-US" sz="1600" kern="1200">
                          <a:solidFill>
                            <a:schemeClr val="dk1"/>
                          </a:solidFill>
                          <a:latin typeface="+mn-lt"/>
                          <a:ea typeface="+mn-ea"/>
                          <a:cs typeface="+mn-cs"/>
                        </a:rPr>
                        <a:t>Insider threats, cyber criminals, malware, software vulnerabilities</a:t>
                      </a:r>
                    </a:p>
                  </a:txBody>
                  <a:tcPr/>
                </a:tc>
                <a:tc>
                  <a:txBody>
                    <a:bodyPr/>
                    <a:lstStyle/>
                    <a:p>
                      <a:pPr marL="0" algn="l" defTabSz="914400" rtl="0" eaLnBrk="1" latinLnBrk="0" hangingPunct="1"/>
                      <a:r>
                        <a:rPr lang="en-US" sz="1600" kern="1200">
                          <a:solidFill>
                            <a:schemeClr val="dk1"/>
                          </a:solidFill>
                          <a:latin typeface="+mn-lt"/>
                          <a:ea typeface="+mn-ea"/>
                          <a:cs typeface="+mn-cs"/>
                        </a:rPr>
                        <a:t>Weak digital signatures, insufficient logging, poor time stamping, weak authentication, data integrity issues</a:t>
                      </a:r>
                    </a:p>
                  </a:txBody>
                  <a:tcPr/>
                </a:tc>
                <a:tc>
                  <a:txBody>
                    <a:bodyPr/>
                    <a:lstStyle/>
                    <a:p>
                      <a:pPr marL="0" algn="l" defTabSz="914400" rtl="0" eaLnBrk="1" latinLnBrk="0" hangingPunct="1"/>
                      <a:r>
                        <a:rPr lang="en-US" sz="1600" kern="1200">
                          <a:solidFill>
                            <a:schemeClr val="dk1"/>
                          </a:solidFill>
                          <a:latin typeface="+mn-lt"/>
                          <a:ea typeface="+mn-ea"/>
                          <a:cs typeface="+mn-cs"/>
                        </a:rPr>
                        <a:t>Fraud, data manipulation; Legal disputes, operational confusion, financial loss</a:t>
                      </a:r>
                    </a:p>
                  </a:txBody>
                  <a:tcPr/>
                </a:tc>
                <a:tc>
                  <a:txBody>
                    <a:bodyPr/>
                    <a:lstStyle/>
                    <a:p>
                      <a:pPr marL="0" algn="l" defTabSz="914400" rtl="0" eaLnBrk="1" latinLnBrk="0" hangingPunct="1"/>
                      <a:r>
                        <a:rPr lang="en-US" sz="1600" kern="1200" dirty="0">
                          <a:solidFill>
                            <a:schemeClr val="dk1"/>
                          </a:solidFill>
                          <a:latin typeface="+mn-lt"/>
                          <a:ea typeface="+mn-ea"/>
                          <a:cs typeface="+mn-cs"/>
                        </a:rPr>
                        <a:t>Digital signatures, authentication, auditing, logging services, tamper proof records</a:t>
                      </a:r>
                    </a:p>
                  </a:txBody>
                  <a:tcPr/>
                </a:tc>
                <a:extLst>
                  <a:ext uri="{0D108BD9-81ED-4DB2-BD59-A6C34878D82A}">
                    <a16:rowId xmlns:a16="http://schemas.microsoft.com/office/drawing/2014/main" val="3112893784"/>
                  </a:ext>
                </a:extLst>
              </a:tr>
            </a:tbl>
          </a:graphicData>
        </a:graphic>
      </p:graphicFrame>
      <p:sp>
        <p:nvSpPr>
          <p:cNvPr id="5" name="TextBox 4">
            <a:extLst>
              <a:ext uri="{FF2B5EF4-FFF2-40B4-BE49-F238E27FC236}">
                <a16:creationId xmlns:a16="http://schemas.microsoft.com/office/drawing/2014/main" id="{4F8714FA-11D7-9E5B-63D6-54EDD34E97C3}"/>
              </a:ext>
            </a:extLst>
          </p:cNvPr>
          <p:cNvSpPr txBox="1"/>
          <p:nvPr/>
        </p:nvSpPr>
        <p:spPr>
          <a:xfrm>
            <a:off x="794586" y="4593021"/>
            <a:ext cx="10602822" cy="923330"/>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t>Reference threat agents and vulnerabilities to help make determinations on probability of occurrence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t>Reference impacts to help make determinations on magnitude of impact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t>Mitigations listed can help aide in identifying related controls that can help to reduce risk</a:t>
            </a:r>
          </a:p>
        </p:txBody>
      </p:sp>
    </p:spTree>
    <p:extLst>
      <p:ext uri="{BB962C8B-B14F-4D97-AF65-F5344CB8AC3E}">
        <p14:creationId xmlns:p14="http://schemas.microsoft.com/office/powerpoint/2010/main" val="139627318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FFACE6-7BCB-D5C5-5227-BDA6B4CF03C5}"/>
            </a:ext>
          </a:extLst>
        </p:cNvPr>
        <p:cNvGrpSpPr/>
        <p:nvPr/>
      </p:nvGrpSpPr>
      <p:grpSpPr>
        <a:xfrm>
          <a:off x="0" y="0"/>
          <a:ext cx="0" cy="0"/>
          <a:chOff x="0" y="0"/>
          <a:chExt cx="0" cy="0"/>
        </a:xfrm>
      </p:grpSpPr>
      <p:cxnSp>
        <p:nvCxnSpPr>
          <p:cNvPr id="26" name="Straight Connector 25">
            <a:extLst>
              <a:ext uri="{FF2B5EF4-FFF2-40B4-BE49-F238E27FC236}">
                <a16:creationId xmlns:a16="http://schemas.microsoft.com/office/drawing/2014/main" id="{A950913E-B8C8-42D5-1FEA-9CE12919D032}"/>
              </a:ext>
              <a:ext uri="{C183D7F6-B498-43B3-948B-1728B52AA6E4}">
                <adec:decorative xmlns:adec="http://schemas.microsoft.com/office/drawing/2017/decorative" val="1"/>
              </a:ext>
            </a:extLst>
          </p:cNvPr>
          <p:cNvCxnSpPr>
            <a:cxnSpLocks/>
          </p:cNvCxnSpPr>
          <p:nvPr/>
        </p:nvCxnSpPr>
        <p:spPr>
          <a:xfrm flipV="1">
            <a:off x="6096000" y="6397210"/>
            <a:ext cx="0" cy="46079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27" name="Oval 26">
            <a:extLst>
              <a:ext uri="{FF2B5EF4-FFF2-40B4-BE49-F238E27FC236}">
                <a16:creationId xmlns:a16="http://schemas.microsoft.com/office/drawing/2014/main" id="{2546CED5-89BD-ABDD-D284-3F4BBEE1982E}"/>
              </a:ext>
              <a:ext uri="{C183D7F6-B498-43B3-948B-1728B52AA6E4}">
                <adec:decorative xmlns:adec="http://schemas.microsoft.com/office/drawing/2017/decorative" val="1"/>
              </a:ext>
            </a:extLst>
          </p:cNvPr>
          <p:cNvSpPr/>
          <p:nvPr/>
        </p:nvSpPr>
        <p:spPr>
          <a:xfrm>
            <a:off x="6023540" y="6368288"/>
            <a:ext cx="144925" cy="14492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28" name="Picture 27">
            <a:extLst>
              <a:ext uri="{FF2B5EF4-FFF2-40B4-BE49-F238E27FC236}">
                <a16:creationId xmlns:a16="http://schemas.microsoft.com/office/drawing/2014/main" id="{563D5971-4D8A-0533-47A1-7FCFE7E69435}"/>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3954105" y="6304824"/>
            <a:ext cx="1460852" cy="553176"/>
          </a:xfrm>
          <a:prstGeom prst="rect">
            <a:avLst/>
          </a:prstGeom>
        </p:spPr>
      </p:pic>
      <p:sp>
        <p:nvSpPr>
          <p:cNvPr id="29" name="TextBox 28">
            <a:extLst>
              <a:ext uri="{FF2B5EF4-FFF2-40B4-BE49-F238E27FC236}">
                <a16:creationId xmlns:a16="http://schemas.microsoft.com/office/drawing/2014/main" id="{013149DB-CAED-324C-93B2-1A747D1C561E}"/>
              </a:ext>
              <a:ext uri="{C183D7F6-B498-43B3-948B-1728B52AA6E4}">
                <adec:decorative xmlns:adec="http://schemas.microsoft.com/office/drawing/2017/decorative" val="1"/>
              </a:ext>
            </a:extLst>
          </p:cNvPr>
          <p:cNvSpPr txBox="1"/>
          <p:nvPr/>
        </p:nvSpPr>
        <p:spPr>
          <a:xfrm>
            <a:off x="6545237" y="6455158"/>
            <a:ext cx="303711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mn-cs"/>
              </a:rPr>
              <a:t>vita.virginia.gov</a:t>
            </a:r>
          </a:p>
        </p:txBody>
      </p:sp>
      <p:sp>
        <p:nvSpPr>
          <p:cNvPr id="2" name="Text Placeholder 1">
            <a:extLst>
              <a:ext uri="{FF2B5EF4-FFF2-40B4-BE49-F238E27FC236}">
                <a16:creationId xmlns:a16="http://schemas.microsoft.com/office/drawing/2014/main" id="{0B581EE7-18E2-9A41-2935-A0257DAE91A4}"/>
              </a:ext>
            </a:extLst>
          </p:cNvPr>
          <p:cNvSpPr>
            <a:spLocks noGrp="1"/>
          </p:cNvSpPr>
          <p:nvPr>
            <p:ph type="title" idx="4294967295"/>
          </p:nvPr>
        </p:nvSpPr>
        <p:spPr>
          <a:xfrm>
            <a:off x="685800" y="695325"/>
            <a:ext cx="10417175" cy="523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srgbClr val="105A70"/>
                </a:solidFill>
                <a:effectLst/>
                <a:uLnTx/>
                <a:uFillTx/>
                <a:latin typeface="Roboto" panose="02000000000000000000" pitchFamily="2" charset="0"/>
                <a:ea typeface="Roboto" panose="02000000000000000000" pitchFamily="2" charset="0"/>
                <a:cs typeface="+mn-cs"/>
              </a:rPr>
              <a:t>Risk Register</a:t>
            </a:r>
          </a:p>
        </p:txBody>
      </p:sp>
      <p:sp>
        <p:nvSpPr>
          <p:cNvPr id="4" name="Text Placeholder 7">
            <a:extLst>
              <a:ext uri="{FF2B5EF4-FFF2-40B4-BE49-F238E27FC236}">
                <a16:creationId xmlns:a16="http://schemas.microsoft.com/office/drawing/2014/main" id="{765AC5C2-BA38-0AF8-CD9E-7497CA68EB49}"/>
              </a:ext>
            </a:extLst>
          </p:cNvPr>
          <p:cNvSpPr txBox="1">
            <a:spLocks/>
          </p:cNvSpPr>
          <p:nvPr/>
        </p:nvSpPr>
        <p:spPr>
          <a:xfrm>
            <a:off x="584750" y="1082515"/>
            <a:ext cx="10747744" cy="4756554"/>
          </a:xfrm>
          <a:prstGeom prst="rect">
            <a:avLst/>
          </a:prstGeom>
        </p:spPr>
        <p:txBody>
          <a:bodyPr lIns="91440" tIns="45720" rIns="91440" bIns="45720" anchor="t">
            <a:normAutofit/>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4300" marR="0" lvl="0" indent="0" algn="l" defTabSz="914377" rtl="0" eaLnBrk="1" fontAlgn="auto" latinLnBrk="0" hangingPunct="1">
              <a:lnSpc>
                <a:spcPct val="170000"/>
              </a:lnSpc>
              <a:spcBef>
                <a:spcPts val="0"/>
              </a:spcBef>
              <a:spcAft>
                <a:spcPts val="0"/>
              </a:spcAft>
              <a:buClrTx/>
              <a:buSzTx/>
              <a:buFont typeface="Arial" panose="020B0604020202020204" pitchFamily="34" charset="0"/>
              <a:buNone/>
              <a:tabLst/>
              <a:defRPr/>
            </a:pPr>
            <a:r>
              <a:rPr kumimoji="0" lang="en-US" sz="2000" b="1" i="0" u="none" strike="noStrike" kern="1200" cap="none" spc="0" normalizeH="0" baseline="0" noProof="0">
                <a:ln>
                  <a:noFill/>
                </a:ln>
                <a:solidFill>
                  <a:srgbClr val="414042"/>
                </a:solidFill>
                <a:effectLst/>
                <a:uLnTx/>
                <a:uFillTx/>
                <a:latin typeface="Roboto" panose="02000000000000000000" pitchFamily="2" charset="0"/>
                <a:ea typeface="Roboto" panose="02000000000000000000" pitchFamily="2" charset="0"/>
                <a:cs typeface="+mn-cs"/>
              </a:rPr>
              <a:t>Risk Treatment Plan Sample</a:t>
            </a:r>
          </a:p>
          <a:p>
            <a:pPr marL="457200" marR="0" lvl="1" indent="0" algn="l" defTabSz="914377" rtl="0" eaLnBrk="1" fontAlgn="auto" latinLnBrk="0" hangingPunct="1">
              <a:lnSpc>
                <a:spcPct val="170000"/>
              </a:lnSpc>
              <a:spcBef>
                <a:spcPts val="0"/>
              </a:spcBef>
              <a:spcAft>
                <a:spcPts val="0"/>
              </a:spcAft>
              <a:buClr>
                <a:srgbClr val="920075"/>
              </a:buClr>
              <a:buSzTx/>
              <a:buFont typeface="Arial" panose="020B0604020202020204" pitchFamily="34" charset="0"/>
              <a:buNone/>
              <a:tabLst/>
              <a:defRPr/>
            </a:pPr>
            <a:endParaRPr kumimoji="0" lang="en-US" sz="2000" b="0" i="0" u="none" strike="noStrike" kern="1200" cap="none" spc="0" normalizeH="0" baseline="0" noProof="0">
              <a:ln>
                <a:noFill/>
              </a:ln>
              <a:solidFill>
                <a:srgbClr val="414042"/>
              </a:solidFill>
              <a:effectLst/>
              <a:uLnTx/>
              <a:uFillTx/>
              <a:latin typeface="Roboto" panose="02000000000000000000" pitchFamily="2" charset="0"/>
              <a:ea typeface="Roboto" panose="02000000000000000000" pitchFamily="2" charset="0"/>
              <a:cs typeface="+mn-cs"/>
            </a:endParaRPr>
          </a:p>
          <a:p>
            <a:pPr marL="685165" marR="0" lvl="1" indent="-227965" algn="l" defTabSz="914377" rtl="0" eaLnBrk="1" fontAlgn="auto" latinLnBrk="0" hangingPunct="1">
              <a:lnSpc>
                <a:spcPct val="170000"/>
              </a:lnSpc>
              <a:spcBef>
                <a:spcPts val="0"/>
              </a:spcBef>
              <a:spcAft>
                <a:spcPts val="0"/>
              </a:spcAft>
              <a:buClr>
                <a:srgbClr val="920075"/>
              </a:buClr>
              <a:buSzTx/>
              <a:buFont typeface="Arial" panose="020B0604020202020204" pitchFamily="34" charset="0"/>
              <a:buChar char="•"/>
              <a:tabLst/>
              <a:defRPr/>
            </a:pPr>
            <a:endParaRPr kumimoji="0" lang="en-US" sz="1600" b="0" i="0" u="none" strike="noStrike" kern="1200" cap="none" spc="0" normalizeH="0" baseline="0" noProof="0">
              <a:ln>
                <a:noFill/>
              </a:ln>
              <a:solidFill>
                <a:srgbClr val="414042"/>
              </a:solidFill>
              <a:effectLst/>
              <a:uLnTx/>
              <a:uFillTx/>
              <a:latin typeface="Roboto" panose="02000000000000000000" pitchFamily="2" charset="0"/>
              <a:ea typeface="Roboto" panose="02000000000000000000" pitchFamily="2" charset="0"/>
              <a:cs typeface="+mn-cs"/>
            </a:endParaRPr>
          </a:p>
        </p:txBody>
      </p:sp>
      <p:pic>
        <p:nvPicPr>
          <p:cNvPr id="5" name="Picture 4" descr="Chart of an example in the risk register showing finding, affected applications, Risk register rating, magnitude of impact, Probability of occurrence, Finding date, remediation date, and remediation overview">
            <a:extLst>
              <a:ext uri="{FF2B5EF4-FFF2-40B4-BE49-F238E27FC236}">
                <a16:creationId xmlns:a16="http://schemas.microsoft.com/office/drawing/2014/main" id="{4B63557F-E209-AF0A-050D-29A827A0D7C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8188" y="1850463"/>
            <a:ext cx="11295623" cy="3372517"/>
          </a:xfrm>
          <a:prstGeom prst="rect">
            <a:avLst/>
          </a:prstGeom>
        </p:spPr>
      </p:pic>
    </p:spTree>
    <p:extLst>
      <p:ext uri="{BB962C8B-B14F-4D97-AF65-F5344CB8AC3E}">
        <p14:creationId xmlns:p14="http://schemas.microsoft.com/office/powerpoint/2010/main" val="260561177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735E61-85A5-DE52-B0C7-583F2BC6ABEC}"/>
            </a:ext>
          </a:extLst>
        </p:cNvPr>
        <p:cNvGrpSpPr/>
        <p:nvPr/>
      </p:nvGrpSpPr>
      <p:grpSpPr>
        <a:xfrm>
          <a:off x="0" y="0"/>
          <a:ext cx="0" cy="0"/>
          <a:chOff x="0" y="0"/>
          <a:chExt cx="0" cy="0"/>
        </a:xfrm>
      </p:grpSpPr>
      <p:cxnSp>
        <p:nvCxnSpPr>
          <p:cNvPr id="26" name="Straight Connector 25">
            <a:extLst>
              <a:ext uri="{FF2B5EF4-FFF2-40B4-BE49-F238E27FC236}">
                <a16:creationId xmlns:a16="http://schemas.microsoft.com/office/drawing/2014/main" id="{92AA1393-891F-40FF-3AC9-CEF04D9FA3B9}"/>
              </a:ext>
              <a:ext uri="{C183D7F6-B498-43B3-948B-1728B52AA6E4}">
                <adec:decorative xmlns:adec="http://schemas.microsoft.com/office/drawing/2017/decorative" val="1"/>
              </a:ext>
            </a:extLst>
          </p:cNvPr>
          <p:cNvCxnSpPr>
            <a:cxnSpLocks/>
          </p:cNvCxnSpPr>
          <p:nvPr/>
        </p:nvCxnSpPr>
        <p:spPr>
          <a:xfrm flipV="1">
            <a:off x="6096000" y="6397210"/>
            <a:ext cx="0" cy="46079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27" name="Oval 26">
            <a:extLst>
              <a:ext uri="{FF2B5EF4-FFF2-40B4-BE49-F238E27FC236}">
                <a16:creationId xmlns:a16="http://schemas.microsoft.com/office/drawing/2014/main" id="{3E17F7AC-1F41-69B5-7597-DD346A31AD7B}"/>
              </a:ext>
              <a:ext uri="{C183D7F6-B498-43B3-948B-1728B52AA6E4}">
                <adec:decorative xmlns:adec="http://schemas.microsoft.com/office/drawing/2017/decorative" val="1"/>
              </a:ext>
            </a:extLst>
          </p:cNvPr>
          <p:cNvSpPr/>
          <p:nvPr/>
        </p:nvSpPr>
        <p:spPr>
          <a:xfrm>
            <a:off x="6023540" y="6368288"/>
            <a:ext cx="144925" cy="14492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28" name="Picture 27">
            <a:extLst>
              <a:ext uri="{FF2B5EF4-FFF2-40B4-BE49-F238E27FC236}">
                <a16:creationId xmlns:a16="http://schemas.microsoft.com/office/drawing/2014/main" id="{E6DBE8A7-8167-92E2-596B-541A341AAAA8}"/>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3954105" y="6304824"/>
            <a:ext cx="1460852" cy="553176"/>
          </a:xfrm>
          <a:prstGeom prst="rect">
            <a:avLst/>
          </a:prstGeom>
        </p:spPr>
      </p:pic>
      <p:sp>
        <p:nvSpPr>
          <p:cNvPr id="29" name="TextBox 28">
            <a:extLst>
              <a:ext uri="{FF2B5EF4-FFF2-40B4-BE49-F238E27FC236}">
                <a16:creationId xmlns:a16="http://schemas.microsoft.com/office/drawing/2014/main" id="{A6DD704F-2F30-DFA8-7495-5687709DFDF2}"/>
              </a:ext>
              <a:ext uri="{C183D7F6-B498-43B3-948B-1728B52AA6E4}">
                <adec:decorative xmlns:adec="http://schemas.microsoft.com/office/drawing/2017/decorative" val="1"/>
              </a:ext>
            </a:extLst>
          </p:cNvPr>
          <p:cNvSpPr txBox="1"/>
          <p:nvPr/>
        </p:nvSpPr>
        <p:spPr>
          <a:xfrm>
            <a:off x="6545237" y="6455158"/>
            <a:ext cx="303711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mn-cs"/>
              </a:rPr>
              <a:t>vita.virginia.gov</a:t>
            </a:r>
          </a:p>
        </p:txBody>
      </p:sp>
      <p:sp>
        <p:nvSpPr>
          <p:cNvPr id="2" name="Text Placeholder 1">
            <a:extLst>
              <a:ext uri="{FF2B5EF4-FFF2-40B4-BE49-F238E27FC236}">
                <a16:creationId xmlns:a16="http://schemas.microsoft.com/office/drawing/2014/main" id="{0F54E4F8-4FF8-AAA3-9766-55AB6DD7C0CE}"/>
              </a:ext>
            </a:extLst>
          </p:cNvPr>
          <p:cNvSpPr>
            <a:spLocks noGrp="1"/>
          </p:cNvSpPr>
          <p:nvPr>
            <p:ph type="title" idx="4294967295"/>
          </p:nvPr>
        </p:nvSpPr>
        <p:spPr>
          <a:xfrm>
            <a:off x="685800" y="695325"/>
            <a:ext cx="10417175" cy="523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srgbClr val="105A70"/>
                </a:solidFill>
                <a:effectLst/>
                <a:uLnTx/>
                <a:uFillTx/>
                <a:latin typeface="Roboto" panose="02000000000000000000" pitchFamily="2" charset="0"/>
                <a:ea typeface="Roboto" panose="02000000000000000000" pitchFamily="2" charset="0"/>
                <a:cs typeface="+mn-cs"/>
              </a:rPr>
              <a:t>Risk Register</a:t>
            </a:r>
          </a:p>
        </p:txBody>
      </p:sp>
      <p:sp>
        <p:nvSpPr>
          <p:cNvPr id="4" name="Text Placeholder 7">
            <a:extLst>
              <a:ext uri="{FF2B5EF4-FFF2-40B4-BE49-F238E27FC236}">
                <a16:creationId xmlns:a16="http://schemas.microsoft.com/office/drawing/2014/main" id="{C46C424A-95EE-B30F-99F7-8B02E30F34C3}"/>
              </a:ext>
            </a:extLst>
          </p:cNvPr>
          <p:cNvSpPr txBox="1">
            <a:spLocks/>
          </p:cNvSpPr>
          <p:nvPr/>
        </p:nvSpPr>
        <p:spPr>
          <a:xfrm>
            <a:off x="649668" y="1097689"/>
            <a:ext cx="10747744" cy="4756554"/>
          </a:xfrm>
          <a:prstGeom prst="rect">
            <a:avLst/>
          </a:prstGeom>
        </p:spPr>
        <p:txBody>
          <a:bodyPr lIns="91440" tIns="45720" rIns="91440" bIns="45720" anchor="t">
            <a:normAutofit/>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4300" marR="0" lvl="0" indent="0" algn="l" defTabSz="914377" rtl="0" eaLnBrk="1" fontAlgn="auto" latinLnBrk="0" hangingPunct="1">
              <a:lnSpc>
                <a:spcPct val="170000"/>
              </a:lnSpc>
              <a:spcBef>
                <a:spcPts val="0"/>
              </a:spcBef>
              <a:spcAft>
                <a:spcPts val="0"/>
              </a:spcAft>
              <a:buClrTx/>
              <a:buSzTx/>
              <a:buFont typeface="Arial" panose="020B0604020202020204" pitchFamily="34" charset="0"/>
              <a:buNone/>
              <a:tabLst/>
              <a:defRPr/>
            </a:pPr>
            <a:r>
              <a:rPr kumimoji="0" lang="en-US" sz="2000" b="1" i="0" u="none" strike="noStrike" kern="1200" cap="none" spc="0" normalizeH="0" baseline="0" noProof="0">
                <a:ln>
                  <a:noFill/>
                </a:ln>
                <a:solidFill>
                  <a:srgbClr val="414042"/>
                </a:solidFill>
                <a:effectLst/>
                <a:uLnTx/>
                <a:uFillTx/>
                <a:latin typeface="Roboto" panose="02000000000000000000" pitchFamily="2" charset="0"/>
                <a:ea typeface="Roboto" panose="02000000000000000000" pitchFamily="2" charset="0"/>
                <a:cs typeface="+mn-cs"/>
              </a:rPr>
              <a:t>Support</a:t>
            </a:r>
          </a:p>
          <a:p>
            <a:pPr marL="685165" marR="0" lvl="1" indent="-227965" algn="l" defTabSz="914377" rtl="0" eaLnBrk="1" fontAlgn="auto" latinLnBrk="0" hangingPunct="1">
              <a:lnSpc>
                <a:spcPct val="170000"/>
              </a:lnSpc>
              <a:spcBef>
                <a:spcPts val="0"/>
              </a:spcBef>
              <a:spcAft>
                <a:spcPts val="0"/>
              </a:spcAft>
              <a:buClr>
                <a:srgbClr val="920075"/>
              </a:buClr>
              <a:buSzTx/>
              <a:buFont typeface="Arial" panose="020B0604020202020204" pitchFamily="34" charset="0"/>
              <a:buChar char="•"/>
              <a:tabLst/>
              <a:defRPr/>
            </a:pPr>
            <a:r>
              <a:rPr kumimoji="0" lang="en-US" sz="2000" b="0" i="0" u="none" strike="noStrike" kern="1200" cap="none" spc="0" normalizeH="0" baseline="0" noProof="0">
                <a:ln>
                  <a:noFill/>
                </a:ln>
                <a:solidFill>
                  <a:srgbClr val="414042"/>
                </a:solidFill>
                <a:effectLst/>
                <a:uLnTx/>
                <a:uFillTx/>
                <a:latin typeface="Roboto" panose="02000000000000000000" pitchFamily="2" charset="0"/>
                <a:ea typeface="Roboto" panose="02000000000000000000" pitchFamily="2" charset="0"/>
                <a:cs typeface="+mn-cs"/>
              </a:rPr>
              <a:t>The risk team will continue to keep the risk register as an agenda item on risk management council meetings</a:t>
            </a:r>
          </a:p>
          <a:p>
            <a:pPr marL="685165" marR="0" lvl="1" indent="-227965" algn="l" defTabSz="914377" rtl="0" eaLnBrk="1" fontAlgn="auto" latinLnBrk="0" hangingPunct="1">
              <a:lnSpc>
                <a:spcPct val="170000"/>
              </a:lnSpc>
              <a:spcBef>
                <a:spcPts val="0"/>
              </a:spcBef>
              <a:spcAft>
                <a:spcPts val="0"/>
              </a:spcAft>
              <a:buClr>
                <a:srgbClr val="920075"/>
              </a:buClr>
              <a:buSzTx/>
              <a:buFont typeface="Arial" panose="020B0604020202020204" pitchFamily="34" charset="0"/>
              <a:buChar char="•"/>
              <a:tabLst/>
              <a:defRPr/>
            </a:pPr>
            <a:r>
              <a:rPr kumimoji="0" lang="en-US" sz="2000" b="0" i="0" u="none" strike="noStrike" kern="1200" cap="none" spc="0" normalizeH="0" baseline="0" noProof="0">
                <a:ln>
                  <a:noFill/>
                </a:ln>
                <a:solidFill>
                  <a:srgbClr val="414042"/>
                </a:solidFill>
                <a:effectLst/>
                <a:uLnTx/>
                <a:uFillTx/>
                <a:latin typeface="Roboto" panose="02000000000000000000" pitchFamily="2" charset="0"/>
                <a:ea typeface="Roboto" panose="02000000000000000000" pitchFamily="2" charset="0"/>
                <a:cs typeface="+mn-cs"/>
              </a:rPr>
              <a:t>Potential for office hours if there is interest from agencies</a:t>
            </a:r>
          </a:p>
          <a:p>
            <a:pPr marL="685165" marR="0" lvl="1" indent="-227965" algn="l" defTabSz="914377" rtl="0" eaLnBrk="1" fontAlgn="auto" latinLnBrk="0" hangingPunct="1">
              <a:lnSpc>
                <a:spcPct val="170000"/>
              </a:lnSpc>
              <a:spcBef>
                <a:spcPts val="0"/>
              </a:spcBef>
              <a:spcAft>
                <a:spcPts val="0"/>
              </a:spcAft>
              <a:buClr>
                <a:srgbClr val="920075"/>
              </a:buClr>
              <a:buSzTx/>
              <a:buFont typeface="Arial" panose="020B0604020202020204" pitchFamily="34" charset="0"/>
              <a:buChar char="•"/>
              <a:tabLst/>
              <a:defRPr/>
            </a:pPr>
            <a:r>
              <a:rPr kumimoji="0" lang="en-US" sz="2000" b="0" i="0" u="none" strike="noStrike" kern="1200" cap="none" spc="0" normalizeH="0" baseline="0" noProof="0">
                <a:ln>
                  <a:noFill/>
                </a:ln>
                <a:solidFill>
                  <a:srgbClr val="414042"/>
                </a:solidFill>
                <a:effectLst/>
                <a:uLnTx/>
                <a:uFillTx/>
                <a:latin typeface="Roboto" panose="02000000000000000000" pitchFamily="2" charset="0"/>
                <a:ea typeface="Roboto" panose="02000000000000000000" pitchFamily="2" charset="0"/>
                <a:cs typeface="+mn-cs"/>
              </a:rPr>
              <a:t>Direct support from the risk team to assist agencies in this transition</a:t>
            </a:r>
          </a:p>
          <a:p>
            <a:pPr marL="685165" marR="0" lvl="1" indent="-227965" algn="l" defTabSz="914377" rtl="0" eaLnBrk="1" fontAlgn="auto" latinLnBrk="0" hangingPunct="1">
              <a:lnSpc>
                <a:spcPct val="170000"/>
              </a:lnSpc>
              <a:spcBef>
                <a:spcPts val="0"/>
              </a:spcBef>
              <a:spcAft>
                <a:spcPts val="0"/>
              </a:spcAft>
              <a:buClr>
                <a:srgbClr val="920075"/>
              </a:buClr>
              <a:buSzTx/>
              <a:buFont typeface="Arial" panose="020B0604020202020204" pitchFamily="34" charset="0"/>
              <a:buChar char="•"/>
              <a:tabLst/>
              <a:defRPr/>
            </a:pPr>
            <a:r>
              <a:rPr kumimoji="0" lang="en-US" sz="2000" b="0" i="0" u="none" strike="noStrike" kern="1200" cap="none" spc="0" normalizeH="0" baseline="0" noProof="0">
                <a:ln>
                  <a:noFill/>
                </a:ln>
                <a:solidFill>
                  <a:srgbClr val="414042"/>
                </a:solidFill>
                <a:effectLst/>
                <a:uLnTx/>
                <a:uFillTx/>
                <a:latin typeface="Roboto" panose="02000000000000000000" pitchFamily="2" charset="0"/>
                <a:ea typeface="Roboto" panose="02000000000000000000" pitchFamily="2" charset="0"/>
                <a:cs typeface="+mn-cs"/>
              </a:rPr>
              <a:t>VITA ISO services is available to agencies that want in depth support in completing system level risk assessments</a:t>
            </a:r>
          </a:p>
          <a:p>
            <a:pPr marL="685165" marR="0" lvl="1" indent="-227965" algn="l" defTabSz="914377" rtl="0" eaLnBrk="1" fontAlgn="auto" latinLnBrk="0" hangingPunct="1">
              <a:lnSpc>
                <a:spcPct val="170000"/>
              </a:lnSpc>
              <a:spcBef>
                <a:spcPts val="0"/>
              </a:spcBef>
              <a:spcAft>
                <a:spcPts val="0"/>
              </a:spcAft>
              <a:buClr>
                <a:srgbClr val="920075"/>
              </a:buClr>
              <a:buSzTx/>
              <a:buFont typeface="Arial" panose="020B0604020202020204" pitchFamily="34" charset="0"/>
              <a:buChar char="•"/>
              <a:tabLst/>
              <a:defRPr/>
            </a:pPr>
            <a:endParaRPr kumimoji="0" lang="en-US" sz="1600" b="0" i="0" u="none" strike="noStrike" kern="1200" cap="none" spc="0" normalizeH="0" baseline="0" noProof="0">
              <a:ln>
                <a:noFill/>
              </a:ln>
              <a:solidFill>
                <a:srgbClr val="414042"/>
              </a:solidFill>
              <a:effectLst/>
              <a:uLnTx/>
              <a:uFillTx/>
              <a:latin typeface="Roboto" panose="02000000000000000000" pitchFamily="2" charset="0"/>
              <a:ea typeface="Roboto" panose="02000000000000000000" pitchFamily="2" charset="0"/>
              <a:cs typeface="+mn-cs"/>
            </a:endParaRPr>
          </a:p>
        </p:txBody>
      </p:sp>
    </p:spTree>
    <p:extLst>
      <p:ext uri="{BB962C8B-B14F-4D97-AF65-F5344CB8AC3E}">
        <p14:creationId xmlns:p14="http://schemas.microsoft.com/office/powerpoint/2010/main" val="210325605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6" name="Straight Connector 25">
            <a:extLst>
              <a:ext uri="{FF2B5EF4-FFF2-40B4-BE49-F238E27FC236}">
                <a16:creationId xmlns:a16="http://schemas.microsoft.com/office/drawing/2014/main" id="{C79FDF88-6DBB-6F4F-80E9-42C6C1C4D46A}"/>
              </a:ext>
              <a:ext uri="{C183D7F6-B498-43B3-948B-1728B52AA6E4}">
                <adec:decorative xmlns:adec="http://schemas.microsoft.com/office/drawing/2017/decorative" val="1"/>
              </a:ext>
            </a:extLst>
          </p:cNvPr>
          <p:cNvCxnSpPr>
            <a:cxnSpLocks/>
          </p:cNvCxnSpPr>
          <p:nvPr/>
        </p:nvCxnSpPr>
        <p:spPr>
          <a:xfrm flipV="1">
            <a:off x="6096000" y="5725047"/>
            <a:ext cx="0" cy="356071"/>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27" name="Oval 26">
            <a:extLst>
              <a:ext uri="{FF2B5EF4-FFF2-40B4-BE49-F238E27FC236}">
                <a16:creationId xmlns:a16="http://schemas.microsoft.com/office/drawing/2014/main" id="{0D693692-2BDB-3A23-E2E3-30AF5F021722}"/>
              </a:ext>
              <a:ext uri="{C183D7F6-B498-43B3-948B-1728B52AA6E4}">
                <adec:decorative xmlns:adec="http://schemas.microsoft.com/office/drawing/2017/decorative" val="1"/>
              </a:ext>
            </a:extLst>
          </p:cNvPr>
          <p:cNvSpPr/>
          <p:nvPr/>
        </p:nvSpPr>
        <p:spPr>
          <a:xfrm>
            <a:off x="6039521" y="5702946"/>
            <a:ext cx="112960" cy="11173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707231" rtl="0" eaLnBrk="1" fontAlgn="auto" latinLnBrk="0" hangingPunct="1">
              <a:lnSpc>
                <a:spcPct val="100000"/>
              </a:lnSpc>
              <a:spcBef>
                <a:spcPts val="0"/>
              </a:spcBef>
              <a:spcAft>
                <a:spcPts val="0"/>
              </a:spcAft>
              <a:buClrTx/>
              <a:buSzTx/>
              <a:buFontTx/>
              <a:buNone/>
              <a:tabLst/>
              <a:defRPr/>
            </a:pPr>
            <a:endParaRPr kumimoji="0" lang="en-US" sz="1392"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655" name="Text Placeholder 1">
            <a:extLst>
              <a:ext uri="{FF2B5EF4-FFF2-40B4-BE49-F238E27FC236}">
                <a16:creationId xmlns:a16="http://schemas.microsoft.com/office/drawing/2014/main" id="{ADB084B8-B679-5FA5-1768-0340C5A217AB}"/>
              </a:ext>
            </a:extLst>
          </p:cNvPr>
          <p:cNvSpPr>
            <a:spLocks noGrp="1" noChangeArrowheads="1"/>
          </p:cNvSpPr>
          <p:nvPr>
            <p:ph type="title" idx="4294967295"/>
          </p:nvPr>
        </p:nvSpPr>
        <p:spPr>
          <a:xfrm>
            <a:off x="1882775" y="1042988"/>
            <a:ext cx="6022975" cy="40481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p>
            <a:pPr marR="0" lvl="0" algn="l" defTabSz="914428" rtl="0" eaLnBrk="1" fontAlgn="auto" latinLnBrk="0" hangingPunct="1">
              <a:lnSpc>
                <a:spcPct val="90000"/>
              </a:lnSpc>
              <a:spcBef>
                <a:spcPts val="1000"/>
              </a:spcBef>
              <a:spcAft>
                <a:spcPts val="0"/>
              </a:spcAft>
              <a:buClr>
                <a:srgbClr val="920075"/>
              </a:buClr>
              <a:buSzTx/>
              <a:tabLst/>
              <a:defRPr/>
            </a:pPr>
            <a:r>
              <a:rPr kumimoji="0" lang="en-US" altLang="en-US" sz="2166" b="1" i="0" u="none" strike="noStrike" kern="1200" cap="none" spc="0" normalizeH="0" baseline="0" noProof="0">
                <a:ln>
                  <a:noFill/>
                </a:ln>
                <a:solidFill>
                  <a:srgbClr val="105A70"/>
                </a:solidFill>
                <a:effectLst/>
                <a:uLnTx/>
                <a:uFillTx/>
                <a:latin typeface="Roboto" panose="02000000000000000000" pitchFamily="2" charset="0"/>
                <a:ea typeface="Roboto" panose="02000000000000000000" pitchFamily="2" charset="0"/>
                <a:cs typeface="+mn-cs"/>
              </a:rPr>
              <a:t>Questions? </a:t>
            </a:r>
          </a:p>
        </p:txBody>
      </p:sp>
      <p:pic>
        <p:nvPicPr>
          <p:cNvPr id="1026" name="Picture 2" descr="Question mark with the VITA line logo as the dot at the bottom">
            <a:extLst>
              <a:ext uri="{FF2B5EF4-FFF2-40B4-BE49-F238E27FC236}">
                <a16:creationId xmlns:a16="http://schemas.microsoft.com/office/drawing/2014/main" id="{A52CCCF6-4E8F-F7D1-3738-667AE9E9392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63230" y="1955934"/>
            <a:ext cx="3065540" cy="29461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705635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BE43B4-22C5-5290-57B9-A2E0CE5BFDF8}"/>
              </a:ext>
            </a:extLst>
          </p:cNvPr>
          <p:cNvSpPr>
            <a:spLocks noGrp="1"/>
          </p:cNvSpPr>
          <p:nvPr>
            <p:ph type="ctrTitle"/>
          </p:nvPr>
        </p:nvSpPr>
        <p:spPr/>
        <p:txBody>
          <a:bodyPr/>
          <a:lstStyle/>
          <a:p>
            <a:r>
              <a:rPr lang="en-US"/>
              <a:t>COVRamp Deadlines</a:t>
            </a:r>
          </a:p>
        </p:txBody>
      </p:sp>
      <p:pic>
        <p:nvPicPr>
          <p:cNvPr id="8" name="Picture Placeholder 7" descr="The COVRamp logo">
            <a:extLst>
              <a:ext uri="{FF2B5EF4-FFF2-40B4-BE49-F238E27FC236}">
                <a16:creationId xmlns:a16="http://schemas.microsoft.com/office/drawing/2014/main" id="{87361C3B-4B36-7BAE-6359-7A1643A8F2A9}"/>
              </a:ext>
            </a:extLst>
          </p:cNvPr>
          <p:cNvPicPr>
            <a:picLocks noGrp="1" noChangeAspect="1"/>
          </p:cNvPicPr>
          <p:nvPr>
            <p:ph type="pic" sz="quarter" idx="12"/>
          </p:nvPr>
        </p:nvPicPr>
        <p:blipFill>
          <a:blip r:embed="rId2" cstate="print">
            <a:extLst>
              <a:ext uri="{28A0092B-C50C-407E-A947-70E740481C1C}">
                <a14:useLocalDpi xmlns:a14="http://schemas.microsoft.com/office/drawing/2010/main" val="0"/>
              </a:ext>
            </a:extLst>
          </a:blip>
          <a:srcRect l="7654" r="7654"/>
          <a:stretch>
            <a:fillRect/>
          </a:stretch>
        </p:blipFill>
        <p:spPr/>
      </p:pic>
      <p:sp>
        <p:nvSpPr>
          <p:cNvPr id="3" name="Subtitle 2">
            <a:extLst>
              <a:ext uri="{FF2B5EF4-FFF2-40B4-BE49-F238E27FC236}">
                <a16:creationId xmlns:a16="http://schemas.microsoft.com/office/drawing/2014/main" id="{C2604825-70AD-8172-4CAC-09E8BCB1706E}"/>
              </a:ext>
            </a:extLst>
          </p:cNvPr>
          <p:cNvSpPr>
            <a:spLocks noGrp="1"/>
          </p:cNvSpPr>
          <p:nvPr>
            <p:ph type="subTitle" idx="1"/>
          </p:nvPr>
        </p:nvSpPr>
        <p:spPr/>
        <p:txBody>
          <a:bodyPr/>
          <a:lstStyle/>
          <a:p>
            <a:r>
              <a:rPr lang="en-US"/>
              <a:t>Richard White</a:t>
            </a:r>
          </a:p>
        </p:txBody>
      </p:sp>
      <p:sp>
        <p:nvSpPr>
          <p:cNvPr id="5" name="Text Placeholder 4">
            <a:extLst>
              <a:ext uri="{FF2B5EF4-FFF2-40B4-BE49-F238E27FC236}">
                <a16:creationId xmlns:a16="http://schemas.microsoft.com/office/drawing/2014/main" id="{260E5AC1-21E8-DCAC-80D9-E35FEF07BCF6}"/>
              </a:ext>
            </a:extLst>
          </p:cNvPr>
          <p:cNvSpPr>
            <a:spLocks noGrp="1"/>
          </p:cNvSpPr>
          <p:nvPr>
            <p:ph type="body" sz="quarter" idx="13"/>
          </p:nvPr>
        </p:nvSpPr>
        <p:spPr>
          <a:xfrm>
            <a:off x="5592413" y="4399906"/>
            <a:ext cx="5989637" cy="731837"/>
          </a:xfrm>
        </p:spPr>
        <p:txBody>
          <a:bodyPr/>
          <a:lstStyle/>
          <a:p>
            <a:r>
              <a:rPr lang="en-US" sz="2400"/>
              <a:t>Director of Security Products and Services </a:t>
            </a:r>
          </a:p>
        </p:txBody>
      </p:sp>
      <p:sp>
        <p:nvSpPr>
          <p:cNvPr id="6" name="Text Placeholder 5">
            <a:extLst>
              <a:ext uri="{FF2B5EF4-FFF2-40B4-BE49-F238E27FC236}">
                <a16:creationId xmlns:a16="http://schemas.microsoft.com/office/drawing/2014/main" id="{5E11B3F6-037F-9B25-DF57-8A9562BCF834}"/>
              </a:ext>
            </a:extLst>
          </p:cNvPr>
          <p:cNvSpPr>
            <a:spLocks noGrp="1"/>
          </p:cNvSpPr>
          <p:nvPr>
            <p:ph type="body" sz="quarter" idx="14"/>
          </p:nvPr>
        </p:nvSpPr>
        <p:spPr/>
        <p:txBody>
          <a:bodyPr/>
          <a:lstStyle/>
          <a:p>
            <a:r>
              <a:rPr lang="en-US"/>
              <a:t>February 4, 2026</a:t>
            </a:r>
          </a:p>
        </p:txBody>
      </p:sp>
    </p:spTree>
    <p:extLst>
      <p:ext uri="{BB962C8B-B14F-4D97-AF65-F5344CB8AC3E}">
        <p14:creationId xmlns:p14="http://schemas.microsoft.com/office/powerpoint/2010/main" val="173102895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F0DE16-7517-2DCB-4F9B-A2CB2BEFB99D}"/>
              </a:ext>
            </a:extLst>
          </p:cNvPr>
          <p:cNvSpPr>
            <a:spLocks noGrp="1"/>
          </p:cNvSpPr>
          <p:nvPr>
            <p:ph type="title"/>
          </p:nvPr>
        </p:nvSpPr>
        <p:spPr/>
        <p:txBody>
          <a:bodyPr/>
          <a:lstStyle/>
          <a:p>
            <a:r>
              <a:rPr lang="en-US"/>
              <a:t>2026 Cleanup process</a:t>
            </a:r>
          </a:p>
        </p:txBody>
      </p:sp>
      <p:sp>
        <p:nvSpPr>
          <p:cNvPr id="7" name="TextBox 6">
            <a:extLst>
              <a:ext uri="{FF2B5EF4-FFF2-40B4-BE49-F238E27FC236}">
                <a16:creationId xmlns:a16="http://schemas.microsoft.com/office/drawing/2014/main" id="{3BF43992-A946-98BF-963B-EC5DE8B1FC34}"/>
              </a:ext>
            </a:extLst>
          </p:cNvPr>
          <p:cNvSpPr txBox="1"/>
          <p:nvPr/>
        </p:nvSpPr>
        <p:spPr>
          <a:xfrm>
            <a:off x="1068779" y="1531663"/>
            <a:ext cx="9666515" cy="2232342"/>
          </a:xfrm>
          <a:prstGeom prst="rect">
            <a:avLst/>
          </a:prstGeom>
          <a:noFill/>
        </p:spPr>
        <p:txBody>
          <a:bodyPr wrap="square" lIns="91440" tIns="45720" rIns="91440" bIns="45720" rtlCol="0" anchor="t">
            <a:spAutoFit/>
          </a:bodyPr>
          <a:lstStyle/>
          <a:p>
            <a:pPr marL="285750" marR="0" lvl="0" indent="-285750" algn="l" defTabSz="914400" rtl="0" eaLnBrk="1" fontAlgn="auto" latinLnBrk="0" hangingPunct="1">
              <a:lnSpc>
                <a:spcPct val="2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414041"/>
                </a:solidFill>
                <a:effectLst/>
                <a:uLnTx/>
                <a:uFillTx/>
                <a:latin typeface="Roboto"/>
                <a:ea typeface="Roboto"/>
                <a:cs typeface="Roboto"/>
              </a:rPr>
              <a:t>Anything currently in assessment for more than 12 months will be cancelled and you will need to resubmit </a:t>
            </a:r>
            <a:endParaRPr kumimoji="0" lang="en-US" sz="1800" b="0" i="0" u="none" strike="noStrike" kern="1200" cap="none" spc="0" normalizeH="0" baseline="0" noProof="0">
              <a:ln>
                <a:noFill/>
              </a:ln>
              <a:solidFill>
                <a:srgbClr val="414041"/>
              </a:solidFill>
              <a:effectLst/>
              <a:uLnTx/>
              <a:uFillTx/>
              <a:latin typeface="Aptos" panose="02110004020202020204"/>
              <a:ea typeface="+mn-ea"/>
              <a:cs typeface="+mn-cs"/>
            </a:endParaRPr>
          </a:p>
          <a:p>
            <a:pPr marL="285750" marR="0" lvl="0" indent="-285750" algn="l" defTabSz="914400" rtl="0" eaLnBrk="1" fontAlgn="auto" latinLnBrk="0" hangingPunct="1">
              <a:lnSpc>
                <a:spcPct val="2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414041"/>
                </a:solidFill>
                <a:effectLst/>
                <a:uLnTx/>
                <a:uFillTx/>
                <a:latin typeface="Roboto"/>
                <a:ea typeface="Roboto"/>
                <a:cs typeface="Roboto"/>
              </a:rPr>
              <a:t>Updating the COV Ramp dashboard to show if cloud terms have been completed</a:t>
            </a:r>
            <a:endParaRPr kumimoji="0" lang="en-US" sz="1800" b="0" i="0" u="none" strike="noStrike" kern="1200" cap="none" spc="0" normalizeH="0" baseline="0" noProof="0">
              <a:ln>
                <a:noFill/>
              </a:ln>
              <a:solidFill>
                <a:srgbClr val="414041"/>
              </a:solidFill>
              <a:effectLst/>
              <a:uLnTx/>
              <a:uFillTx/>
              <a:latin typeface="Roboto" panose="02000000000000000000" pitchFamily="2" charset="0"/>
              <a:ea typeface="Roboto" panose="02000000000000000000" pitchFamily="2" charset="0"/>
              <a:cs typeface="+mn-cs"/>
            </a:endParaRPr>
          </a:p>
          <a:p>
            <a:pPr marL="285750" marR="0" lvl="0" indent="-285750" algn="l" defTabSz="914400" rtl="0" eaLnBrk="1" fontAlgn="auto" latinLnBrk="0" hangingPunct="1">
              <a:lnSpc>
                <a:spcPct val="2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414041"/>
                </a:solidFill>
                <a:effectLst/>
                <a:uLnTx/>
                <a:uFillTx/>
                <a:latin typeface="Roboto"/>
                <a:ea typeface="Roboto"/>
                <a:cs typeface="Roboto"/>
              </a:rPr>
              <a:t>Moving to a ticketing system (instead of email) this quarter</a:t>
            </a:r>
            <a:endParaRPr kumimoji="0" lang="en-US" sz="1800" b="0" i="0" u="none" strike="noStrike" kern="1200" cap="none" spc="0" normalizeH="0" baseline="0" noProof="0">
              <a:ln>
                <a:noFill/>
              </a:ln>
              <a:solidFill>
                <a:srgbClr val="414041"/>
              </a:solidFill>
              <a:effectLst/>
              <a:uLnTx/>
              <a:uFillTx/>
              <a:latin typeface="Aptos" panose="02110004020202020204"/>
              <a:ea typeface="+mn-ea"/>
              <a:cs typeface="+mn-cs"/>
            </a:endParaRPr>
          </a:p>
        </p:txBody>
      </p:sp>
    </p:spTree>
    <p:extLst>
      <p:ext uri="{BB962C8B-B14F-4D97-AF65-F5344CB8AC3E}">
        <p14:creationId xmlns:p14="http://schemas.microsoft.com/office/powerpoint/2010/main" val="261967073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FE0F33-EDBE-74B1-C9BB-F67779B0015B}"/>
              </a:ext>
            </a:extLst>
          </p:cNvPr>
          <p:cNvSpPr>
            <a:spLocks noGrp="1"/>
          </p:cNvSpPr>
          <p:nvPr>
            <p:ph type="title"/>
          </p:nvPr>
        </p:nvSpPr>
        <p:spPr>
          <a:xfrm>
            <a:off x="1217046" y="2424540"/>
            <a:ext cx="6430341" cy="1302440"/>
          </a:xfrm>
        </p:spPr>
        <p:txBody>
          <a:bodyPr/>
          <a:lstStyle/>
          <a:p>
            <a:r>
              <a:rPr lang="en-US"/>
              <a:t>Questions?</a:t>
            </a:r>
          </a:p>
        </p:txBody>
      </p:sp>
    </p:spTree>
    <p:extLst>
      <p:ext uri="{BB962C8B-B14F-4D97-AF65-F5344CB8AC3E}">
        <p14:creationId xmlns:p14="http://schemas.microsoft.com/office/powerpoint/2010/main" val="156851606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737CD9-943D-FB2C-931B-BC4447E057E3}"/>
              </a:ext>
            </a:extLst>
          </p:cNvPr>
          <p:cNvSpPr>
            <a:spLocks noGrp="1"/>
          </p:cNvSpPr>
          <p:nvPr>
            <p:ph type="ctrTitle"/>
          </p:nvPr>
        </p:nvSpPr>
        <p:spPr>
          <a:xfrm>
            <a:off x="1070864" y="2695035"/>
            <a:ext cx="5989983" cy="1310860"/>
          </a:xfrm>
        </p:spPr>
        <p:txBody>
          <a:bodyPr/>
          <a:lstStyle/>
          <a:p>
            <a:r>
              <a:rPr lang="en-US"/>
              <a:t>Okta SMS (text) and voice disablement</a:t>
            </a:r>
          </a:p>
        </p:txBody>
      </p:sp>
      <p:sp>
        <p:nvSpPr>
          <p:cNvPr id="4" name="Text Placeholder 3">
            <a:extLst>
              <a:ext uri="{FF2B5EF4-FFF2-40B4-BE49-F238E27FC236}">
                <a16:creationId xmlns:a16="http://schemas.microsoft.com/office/drawing/2014/main" id="{DD8D9321-EF74-E703-3972-CB40A0552F59}"/>
              </a:ext>
            </a:extLst>
          </p:cNvPr>
          <p:cNvSpPr>
            <a:spLocks noGrp="1"/>
          </p:cNvSpPr>
          <p:nvPr>
            <p:ph type="body" sz="quarter" idx="13"/>
          </p:nvPr>
        </p:nvSpPr>
        <p:spPr>
          <a:xfrm>
            <a:off x="1071210" y="4162965"/>
            <a:ext cx="5989637" cy="1498600"/>
          </a:xfrm>
        </p:spPr>
        <p:txBody>
          <a:bodyPr>
            <a:normAutofit/>
          </a:bodyPr>
          <a:lstStyle/>
          <a:p>
            <a:pPr>
              <a:spcBef>
                <a:spcPts val="500"/>
              </a:spcBef>
            </a:pPr>
            <a:endParaRPr lang="en-US" sz="1900">
              <a:latin typeface="Roboto" panose="02000000000000000000" pitchFamily="2" charset="0"/>
              <a:ea typeface="Roboto" panose="02000000000000000000" pitchFamily="2" charset="0"/>
            </a:endParaRPr>
          </a:p>
          <a:p>
            <a:pPr>
              <a:spcBef>
                <a:spcPts val="500"/>
              </a:spcBef>
            </a:pPr>
            <a:endParaRPr lang="en-US" sz="1900">
              <a:latin typeface="Roboto" panose="02000000000000000000" pitchFamily="2" charset="0"/>
              <a:ea typeface="Roboto" panose="02000000000000000000" pitchFamily="2" charset="0"/>
            </a:endParaRPr>
          </a:p>
          <a:p>
            <a:pPr>
              <a:spcBef>
                <a:spcPts val="500"/>
              </a:spcBef>
            </a:pPr>
            <a:r>
              <a:rPr lang="en-US" sz="1900">
                <a:latin typeface="Roboto" panose="02000000000000000000" pitchFamily="2" charset="0"/>
                <a:ea typeface="Roboto" panose="02000000000000000000" pitchFamily="2" charset="0"/>
              </a:rPr>
              <a:t>Luis Lugo</a:t>
            </a:r>
            <a:r>
              <a:rPr lang="en-US" sz="1900"/>
              <a:t> </a:t>
            </a:r>
          </a:p>
          <a:p>
            <a:pPr>
              <a:spcBef>
                <a:spcPts val="500"/>
              </a:spcBef>
            </a:pPr>
            <a:r>
              <a:rPr lang="en-US" sz="1900"/>
              <a:t>Service Owner</a:t>
            </a:r>
          </a:p>
          <a:p>
            <a:endParaRPr lang="en-US"/>
          </a:p>
        </p:txBody>
      </p:sp>
      <p:sp>
        <p:nvSpPr>
          <p:cNvPr id="5" name="Text Placeholder 4">
            <a:extLst>
              <a:ext uri="{FF2B5EF4-FFF2-40B4-BE49-F238E27FC236}">
                <a16:creationId xmlns:a16="http://schemas.microsoft.com/office/drawing/2014/main" id="{BB4B3402-9C74-448B-6DAF-865915AEB392}"/>
              </a:ext>
            </a:extLst>
          </p:cNvPr>
          <p:cNvSpPr>
            <a:spLocks noGrp="1"/>
          </p:cNvSpPr>
          <p:nvPr>
            <p:ph type="body" sz="quarter" idx="14"/>
          </p:nvPr>
        </p:nvSpPr>
        <p:spPr/>
        <p:txBody>
          <a:bodyPr vert="horz" lIns="91440" tIns="45720" rIns="91440" bIns="45720" rtlCol="0" anchor="t">
            <a:noAutofit/>
          </a:bodyPr>
          <a:lstStyle/>
          <a:p>
            <a:r>
              <a:rPr lang="en-US" b="1">
                <a:latin typeface="Roboto"/>
                <a:ea typeface="Roboto"/>
                <a:cs typeface="Roboto"/>
              </a:rPr>
              <a:t>Feb. 4 2026</a:t>
            </a:r>
          </a:p>
        </p:txBody>
      </p:sp>
    </p:spTree>
    <p:extLst>
      <p:ext uri="{BB962C8B-B14F-4D97-AF65-F5344CB8AC3E}">
        <p14:creationId xmlns:p14="http://schemas.microsoft.com/office/powerpoint/2010/main" val="27998336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CCFD21-0493-3373-6E0B-B80233623658}"/>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53EDA08C-B604-05C9-5E4F-0D4C50BD0F13}"/>
              </a:ext>
            </a:extLst>
          </p:cNvPr>
          <p:cNvSpPr>
            <a:spLocks noGrp="1"/>
          </p:cNvSpPr>
          <p:nvPr>
            <p:ph type="title"/>
          </p:nvPr>
        </p:nvSpPr>
        <p:spPr>
          <a:xfrm>
            <a:off x="838200" y="644511"/>
            <a:ext cx="10515600" cy="699262"/>
          </a:xfrm>
        </p:spPr>
        <p:txBody>
          <a:bodyPr/>
          <a:lstStyle/>
          <a:p>
            <a:r>
              <a:rPr lang="en-US" err="1">
                <a:latin typeface="Roboto"/>
                <a:ea typeface="Roboto"/>
                <a:cs typeface="Roboto"/>
              </a:rPr>
              <a:t>AppMon</a:t>
            </a:r>
            <a:r>
              <a:rPr lang="en-US">
                <a:latin typeface="Roboto"/>
                <a:ea typeface="Roboto"/>
                <a:cs typeface="Roboto"/>
              </a:rPr>
              <a:t> intelligent observability (AIO) </a:t>
            </a:r>
          </a:p>
        </p:txBody>
      </p:sp>
      <p:sp>
        <p:nvSpPr>
          <p:cNvPr id="7" name="Content Placeholder 6">
            <a:extLst>
              <a:ext uri="{FF2B5EF4-FFF2-40B4-BE49-F238E27FC236}">
                <a16:creationId xmlns:a16="http://schemas.microsoft.com/office/drawing/2014/main" id="{17710A3F-C350-73C0-D30D-0FE55EAF4FE6}"/>
              </a:ext>
            </a:extLst>
          </p:cNvPr>
          <p:cNvSpPr>
            <a:spLocks noGrp="1"/>
          </p:cNvSpPr>
          <p:nvPr>
            <p:ph idx="1"/>
          </p:nvPr>
        </p:nvSpPr>
        <p:spPr>
          <a:xfrm>
            <a:off x="838200" y="1531663"/>
            <a:ext cx="10515600" cy="4645300"/>
          </a:xfrm>
        </p:spPr>
        <p:txBody>
          <a:bodyPr vert="horz" lIns="91440" tIns="45720" rIns="91440" bIns="45720" rtlCol="0" anchor="t">
            <a:noAutofit/>
          </a:bodyPr>
          <a:lstStyle/>
          <a:p>
            <a:pPr marL="342900" indent="-342900">
              <a:buFont typeface="Wingdings" panose="05000000000000000000" pitchFamily="2" charset="2"/>
              <a:buChar char="§"/>
            </a:pPr>
            <a:r>
              <a:rPr lang="en-US">
                <a:latin typeface="Roboto"/>
                <a:ea typeface="Roboto"/>
                <a:cs typeface="Roboto"/>
              </a:rPr>
              <a:t>Hybrid cloud service – QTS and Dynatrace Amazon Web Services (AWS) FedRAMP cloud</a:t>
            </a:r>
          </a:p>
          <a:p>
            <a:pPr marL="342900" indent="-342900">
              <a:buFont typeface="Wingdings" panose="05000000000000000000" pitchFamily="2" charset="2"/>
              <a:buChar char="§"/>
            </a:pPr>
            <a:r>
              <a:rPr lang="en-US">
                <a:latin typeface="Roboto"/>
                <a:ea typeface="Roboto"/>
                <a:cs typeface="Roboto"/>
              </a:rPr>
              <a:t>Real-time monitoring (network, infrastructure, applications, code, database)</a:t>
            </a:r>
          </a:p>
          <a:p>
            <a:pPr marL="342900" indent="-342900">
              <a:buFont typeface="Wingdings" panose="05000000000000000000" pitchFamily="2" charset="2"/>
              <a:buChar char="§"/>
            </a:pPr>
            <a:r>
              <a:rPr lang="en-US">
                <a:latin typeface="Roboto"/>
                <a:ea typeface="Roboto"/>
                <a:cs typeface="Roboto"/>
              </a:rPr>
              <a:t>Real-time application security (detection and reporting)</a:t>
            </a:r>
          </a:p>
          <a:p>
            <a:pPr marL="342900" indent="-342900">
              <a:buFont typeface="Wingdings" panose="05000000000000000000" pitchFamily="2" charset="2"/>
              <a:buChar char="§"/>
            </a:pPr>
            <a:r>
              <a:rPr lang="en-US">
                <a:latin typeface="Roboto"/>
                <a:ea typeface="Roboto"/>
                <a:cs typeface="Roboto"/>
              </a:rPr>
              <a:t>Full-stack observability </a:t>
            </a:r>
          </a:p>
          <a:p>
            <a:pPr marL="342900" indent="-342900">
              <a:buFont typeface="Wingdings" panose="05000000000000000000" pitchFamily="2" charset="2"/>
              <a:buChar char="§"/>
            </a:pPr>
            <a:r>
              <a:rPr lang="en-US">
                <a:latin typeface="Roboto"/>
                <a:ea typeface="Roboto"/>
                <a:cs typeface="Roboto"/>
              </a:rPr>
              <a:t>Application code efficiency</a:t>
            </a:r>
          </a:p>
          <a:p>
            <a:pPr marL="342900" indent="-342900">
              <a:buFont typeface="Wingdings" panose="05000000000000000000" pitchFamily="2" charset="2"/>
              <a:buChar char="§"/>
            </a:pPr>
            <a:r>
              <a:rPr lang="en-US">
                <a:latin typeface="Roboto"/>
                <a:ea typeface="Roboto"/>
                <a:cs typeface="Roboto"/>
              </a:rPr>
              <a:t>Application and/or transaction troubleshooting</a:t>
            </a:r>
          </a:p>
          <a:p>
            <a:pPr marL="342900" indent="-342900">
              <a:buFont typeface="Wingdings" panose="05000000000000000000" pitchFamily="2" charset="2"/>
              <a:buChar char="§"/>
            </a:pPr>
            <a:r>
              <a:rPr lang="en-US">
                <a:latin typeface="Roboto"/>
                <a:ea typeface="Roboto"/>
                <a:cs typeface="+mn-lt"/>
              </a:rPr>
              <a:t>Enables transformation path for eventual AIOps </a:t>
            </a:r>
            <a:endParaRPr lang="en-US">
              <a:latin typeface="Roboto"/>
              <a:ea typeface="+mn-lt"/>
              <a:cs typeface="+mn-lt"/>
            </a:endParaRPr>
          </a:p>
          <a:p>
            <a:pPr marL="342900" indent="-342900">
              <a:buFont typeface="Wingdings" panose="05000000000000000000" pitchFamily="2" charset="2"/>
              <a:buChar char="§"/>
            </a:pPr>
            <a:r>
              <a:rPr lang="en-US">
                <a:latin typeface="Roboto"/>
                <a:ea typeface="+mn-lt"/>
                <a:cs typeface="+mn-lt"/>
              </a:rPr>
              <a:t>Intelligence driven observability</a:t>
            </a:r>
          </a:p>
          <a:p>
            <a:endParaRPr lang="en-US">
              <a:latin typeface="Roboto"/>
              <a:ea typeface="+mn-lt"/>
              <a:cs typeface="+mn-lt"/>
            </a:endParaRPr>
          </a:p>
          <a:p>
            <a:endParaRPr lang="en-US">
              <a:latin typeface="Roboto"/>
              <a:ea typeface="+mn-lt"/>
              <a:cs typeface="+mn-lt"/>
            </a:endParaRPr>
          </a:p>
          <a:p>
            <a:endParaRPr lang="en-US">
              <a:latin typeface="Roboto"/>
              <a:ea typeface="+mn-lt"/>
              <a:cs typeface="+mn-lt"/>
            </a:endParaRPr>
          </a:p>
          <a:p>
            <a:endParaRPr lang="en-US">
              <a:latin typeface="Roboto"/>
              <a:ea typeface="+mn-lt"/>
              <a:cs typeface="+mn-lt"/>
            </a:endParaRPr>
          </a:p>
          <a:p>
            <a:endParaRPr lang="en-US">
              <a:latin typeface="Roboto"/>
              <a:ea typeface="+mn-lt"/>
              <a:cs typeface="+mn-lt"/>
            </a:endParaRPr>
          </a:p>
          <a:p>
            <a:endParaRPr lang="en-US">
              <a:latin typeface="Roboto"/>
              <a:ea typeface="+mn-lt"/>
              <a:cs typeface="+mn-lt"/>
            </a:endParaRPr>
          </a:p>
          <a:p>
            <a:endParaRPr lang="en-US">
              <a:latin typeface="Roboto"/>
              <a:ea typeface="+mn-lt"/>
              <a:cs typeface="+mn-lt"/>
            </a:endParaRPr>
          </a:p>
          <a:p>
            <a:pPr algn="ctr"/>
            <a:r>
              <a:rPr lang="en-US">
                <a:solidFill>
                  <a:schemeClr val="accent1"/>
                </a:solidFill>
                <a:latin typeface="Roboto"/>
                <a:ea typeface="+mn-lt"/>
                <a:cs typeface="+mn-lt"/>
              </a:rPr>
              <a:t>The Journey Begins with a Conversation!</a:t>
            </a:r>
          </a:p>
          <a:p>
            <a:endParaRPr lang="en-US"/>
          </a:p>
        </p:txBody>
      </p:sp>
    </p:spTree>
    <p:extLst>
      <p:ext uri="{BB962C8B-B14F-4D97-AF65-F5344CB8AC3E}">
        <p14:creationId xmlns:p14="http://schemas.microsoft.com/office/powerpoint/2010/main" val="12883549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E3DF88-239A-BCD8-97F9-D8A8414761C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FF4D9E2-5065-55FA-178C-3050246BD4BF}"/>
              </a:ext>
            </a:extLst>
          </p:cNvPr>
          <p:cNvSpPr>
            <a:spLocks noGrp="1"/>
          </p:cNvSpPr>
          <p:nvPr>
            <p:ph type="title"/>
          </p:nvPr>
        </p:nvSpPr>
        <p:spPr>
          <a:xfrm>
            <a:off x="838200" y="206100"/>
            <a:ext cx="10515600" cy="1151943"/>
          </a:xfrm>
        </p:spPr>
        <p:txBody>
          <a:bodyPr/>
          <a:lstStyle/>
          <a:p>
            <a:r>
              <a:rPr lang="en-US"/>
              <a:t>Agenda</a:t>
            </a:r>
          </a:p>
        </p:txBody>
      </p:sp>
      <p:sp>
        <p:nvSpPr>
          <p:cNvPr id="3" name="Content Placeholder 2">
            <a:extLst>
              <a:ext uri="{FF2B5EF4-FFF2-40B4-BE49-F238E27FC236}">
                <a16:creationId xmlns:a16="http://schemas.microsoft.com/office/drawing/2014/main" id="{18350298-273F-B76A-82EA-AF8E84E31C16}"/>
              </a:ext>
            </a:extLst>
          </p:cNvPr>
          <p:cNvSpPr>
            <a:spLocks noGrp="1"/>
          </p:cNvSpPr>
          <p:nvPr>
            <p:ph idx="1"/>
          </p:nvPr>
        </p:nvSpPr>
        <p:spPr>
          <a:xfrm>
            <a:off x="838200" y="1666051"/>
            <a:ext cx="10515600" cy="4351338"/>
          </a:xfrm>
        </p:spPr>
        <p:txBody>
          <a:bodyPr vert="horz" lIns="91440" tIns="45720" rIns="91440" bIns="45720" rtlCol="0" anchor="t">
            <a:noAutofit/>
          </a:bodyPr>
          <a:lstStyle/>
          <a:p>
            <a:pPr marL="342900" indent="-342900">
              <a:lnSpc>
                <a:spcPct val="150000"/>
              </a:lnSpc>
              <a:buFont typeface="Wingdings" panose="05000000000000000000" pitchFamily="2" charset="2"/>
              <a:buChar char="§"/>
            </a:pPr>
            <a:r>
              <a:rPr lang="en-US" b="0"/>
              <a:t>Adoption</a:t>
            </a:r>
          </a:p>
          <a:p>
            <a:pPr marL="342900" indent="-342900">
              <a:lnSpc>
                <a:spcPct val="150000"/>
              </a:lnSpc>
              <a:buFont typeface="Wingdings" panose="05000000000000000000" pitchFamily="2" charset="2"/>
              <a:buChar char="§"/>
            </a:pPr>
            <a:r>
              <a:rPr lang="en-US" b="0"/>
              <a:t>Options and available resources </a:t>
            </a:r>
          </a:p>
          <a:p>
            <a:pPr marL="342900" indent="-342900">
              <a:lnSpc>
                <a:spcPct val="150000"/>
              </a:lnSpc>
              <a:buFont typeface="Wingdings" panose="05000000000000000000" pitchFamily="2" charset="2"/>
              <a:buChar char="§"/>
            </a:pPr>
            <a:r>
              <a:rPr lang="en-US" b="0"/>
              <a:t>Communicating with end-users </a:t>
            </a:r>
          </a:p>
          <a:p>
            <a:pPr marL="342900" indent="-342900">
              <a:lnSpc>
                <a:spcPct val="150000"/>
              </a:lnSpc>
              <a:buFont typeface="Wingdings" panose="05000000000000000000" pitchFamily="2" charset="2"/>
              <a:buChar char="§"/>
            </a:pPr>
            <a:r>
              <a:rPr lang="en-US" b="0"/>
              <a:t>Next steps</a:t>
            </a:r>
            <a:endParaRPr lang="en-US"/>
          </a:p>
          <a:p>
            <a:endParaRPr lang="en-US" b="0">
              <a:cs typeface="Roboto"/>
            </a:endParaRPr>
          </a:p>
        </p:txBody>
      </p:sp>
    </p:spTree>
    <p:extLst>
      <p:ext uri="{BB962C8B-B14F-4D97-AF65-F5344CB8AC3E}">
        <p14:creationId xmlns:p14="http://schemas.microsoft.com/office/powerpoint/2010/main" val="1787713023"/>
      </p:ext>
    </p:extLst>
  </p:cSld>
  <p:clrMapOvr>
    <a:masterClrMapping/>
  </p:clrMapOvr>
  <mc:AlternateContent xmlns:mc="http://schemas.openxmlformats.org/markup-compatibility/2006" xmlns:p14="http://schemas.microsoft.com/office/powerpoint/2010/main">
    <mc:Choice Requires="p14">
      <p:transition p14:dur="0" advClick="0" advTm="15000"/>
    </mc:Choice>
    <mc:Fallback xmlns="">
      <p:transition advClick="0" advTm="15000"/>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4A1473A-034C-2719-1056-EDCB1343C825}"/>
              </a:ext>
            </a:extLst>
          </p:cNvPr>
          <p:cNvSpPr>
            <a:spLocks noGrp="1"/>
          </p:cNvSpPr>
          <p:nvPr>
            <p:ph type="title"/>
          </p:nvPr>
        </p:nvSpPr>
        <p:spPr>
          <a:xfrm>
            <a:off x="455022" y="110086"/>
            <a:ext cx="10515600" cy="1325563"/>
          </a:xfrm>
        </p:spPr>
        <p:txBody>
          <a:bodyPr/>
          <a:lstStyle/>
          <a:p>
            <a:r>
              <a:rPr lang="en-US"/>
              <a:t>Adoption – SMS and voice retirement</a:t>
            </a:r>
          </a:p>
        </p:txBody>
      </p:sp>
      <p:pic>
        <p:nvPicPr>
          <p:cNvPr id="1026" name="Picture 2" descr="A line graph showing the percentage of Users migrated from SMS and Voice authentication by domain">
            <a:extLst>
              <a:ext uri="{FF2B5EF4-FFF2-40B4-BE49-F238E27FC236}">
                <a16:creationId xmlns:a16="http://schemas.microsoft.com/office/drawing/2014/main" id="{546DF9A9-4884-657F-F801-60F442AC247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29890" y="1071455"/>
            <a:ext cx="9640732" cy="51323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332784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8DDBAB4-6518-2ADD-F877-A97A8761F780}"/>
              </a:ext>
            </a:extLst>
          </p:cNvPr>
          <p:cNvSpPr>
            <a:spLocks noGrp="1"/>
          </p:cNvSpPr>
          <p:nvPr>
            <p:ph type="title"/>
          </p:nvPr>
        </p:nvSpPr>
        <p:spPr/>
        <p:txBody>
          <a:bodyPr/>
          <a:lstStyle/>
          <a:p>
            <a:r>
              <a:rPr lang="en-US"/>
              <a:t>Options and available resources</a:t>
            </a:r>
          </a:p>
        </p:txBody>
      </p:sp>
      <p:sp>
        <p:nvSpPr>
          <p:cNvPr id="3" name="Content Placeholder 2">
            <a:extLst>
              <a:ext uri="{FF2B5EF4-FFF2-40B4-BE49-F238E27FC236}">
                <a16:creationId xmlns:a16="http://schemas.microsoft.com/office/drawing/2014/main" id="{56177FE9-A0B5-8A1C-BD20-47B8A4B336EA}"/>
              </a:ext>
            </a:extLst>
          </p:cNvPr>
          <p:cNvSpPr>
            <a:spLocks noGrp="1"/>
          </p:cNvSpPr>
          <p:nvPr>
            <p:ph sz="half" idx="1"/>
          </p:nvPr>
        </p:nvSpPr>
        <p:spPr>
          <a:xfrm>
            <a:off x="838201" y="1253331"/>
            <a:ext cx="10515599" cy="4351338"/>
          </a:xfrm>
        </p:spPr>
        <p:txBody>
          <a:bodyPr/>
          <a:lstStyle/>
          <a:p>
            <a:endParaRPr lang="en-US" b="0"/>
          </a:p>
          <a:p>
            <a:pPr marL="342900" indent="-342900">
              <a:buFont typeface="Arial" panose="020B0604020202020204" pitchFamily="34" charset="0"/>
              <a:buChar char="•"/>
            </a:pPr>
            <a:r>
              <a:rPr lang="en-US" b="0">
                <a:hlinkClick r:id="rId2"/>
              </a:rPr>
              <a:t>VITA authentication services webpage</a:t>
            </a:r>
            <a:endParaRPr lang="en-US" b="0"/>
          </a:p>
          <a:p>
            <a:pPr marL="800100" lvl="1" indent="-342900">
              <a:buFont typeface="Arial" panose="020B0604020202020204" pitchFamily="34" charset="0"/>
              <a:buChar char="•"/>
            </a:pPr>
            <a:r>
              <a:rPr lang="en-US">
                <a:hlinkClick r:id="rId3"/>
              </a:rPr>
              <a:t>Overview video </a:t>
            </a:r>
            <a:endParaRPr lang="en-US" b="0"/>
          </a:p>
          <a:p>
            <a:pPr marL="800100" lvl="1" indent="-342900">
              <a:buFont typeface="Arial" panose="020B0604020202020204" pitchFamily="34" charset="0"/>
              <a:buChar char="•"/>
            </a:pPr>
            <a:r>
              <a:rPr lang="en-US" b="0"/>
              <a:t>Job aids</a:t>
            </a:r>
          </a:p>
          <a:p>
            <a:pPr marL="1485900" lvl="2" indent="-342900">
              <a:buFont typeface="Arial" panose="020B0604020202020204" pitchFamily="34" charset="0"/>
              <a:buChar char="•"/>
            </a:pPr>
            <a:r>
              <a:rPr lang="en-US"/>
              <a:t>Mobile authenticators - Okta Verify, preferred</a:t>
            </a:r>
          </a:p>
          <a:p>
            <a:pPr marL="1943100" lvl="3" indent="-342900">
              <a:buFont typeface="Arial" panose="020B0604020202020204" pitchFamily="34" charset="0"/>
              <a:buChar char="•"/>
            </a:pPr>
            <a:r>
              <a:rPr lang="en-US"/>
              <a:t>Other - Google, Microsoft, Duo, </a:t>
            </a:r>
            <a:r>
              <a:rPr lang="en-US" err="1"/>
              <a:t>RapidIdentity</a:t>
            </a:r>
            <a:endParaRPr lang="en-US"/>
          </a:p>
          <a:p>
            <a:pPr marL="1485900" lvl="2" indent="-342900">
              <a:buFont typeface="Arial" panose="020B0604020202020204" pitchFamily="34" charset="0"/>
              <a:buChar char="•"/>
            </a:pPr>
            <a:r>
              <a:rPr lang="en-US"/>
              <a:t>Okta Verify - </a:t>
            </a:r>
            <a:r>
              <a:rPr lang="en-US" err="1"/>
              <a:t>FastPass</a:t>
            </a:r>
            <a:endParaRPr lang="en-US"/>
          </a:p>
          <a:p>
            <a:pPr marL="1485900" lvl="2" indent="-342900">
              <a:buFont typeface="Arial" panose="020B0604020202020204" pitchFamily="34" charset="0"/>
              <a:buChar char="•"/>
            </a:pPr>
            <a:r>
              <a:rPr lang="en-US" b="0" err="1"/>
              <a:t>Yubikey</a:t>
            </a:r>
            <a:endParaRPr lang="en-US" b="0"/>
          </a:p>
          <a:p>
            <a:pPr marL="342900" indent="-342900">
              <a:buFont typeface="Arial" panose="020B0604020202020204" pitchFamily="34" charset="0"/>
              <a:buChar char="•"/>
            </a:pPr>
            <a:r>
              <a:rPr lang="en-US" b="0">
                <a:hlinkClick r:id="rId4"/>
              </a:rPr>
              <a:t>Recorded information session </a:t>
            </a:r>
            <a:endParaRPr lang="en-US" b="0"/>
          </a:p>
          <a:p>
            <a:pPr marL="342900" indent="-342900">
              <a:buFont typeface="Arial" panose="020B0604020202020204" pitchFamily="34" charset="0"/>
              <a:buChar char="•"/>
            </a:pPr>
            <a:endParaRPr lang="en-US" b="0"/>
          </a:p>
          <a:p>
            <a:endParaRPr lang="en-US" b="0"/>
          </a:p>
          <a:p>
            <a:endParaRPr lang="en-US" b="0"/>
          </a:p>
          <a:p>
            <a:endParaRPr lang="en-US"/>
          </a:p>
        </p:txBody>
      </p:sp>
    </p:spTree>
    <p:extLst>
      <p:ext uri="{BB962C8B-B14F-4D97-AF65-F5344CB8AC3E}">
        <p14:creationId xmlns:p14="http://schemas.microsoft.com/office/powerpoint/2010/main" val="18979310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E7368C-012A-D43A-0F89-91B4DC792A3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E2CFFF1-86D1-EA4D-4ABC-738FE56B92EC}"/>
              </a:ext>
            </a:extLst>
          </p:cNvPr>
          <p:cNvSpPr>
            <a:spLocks noGrp="1"/>
          </p:cNvSpPr>
          <p:nvPr>
            <p:ph type="title"/>
          </p:nvPr>
        </p:nvSpPr>
        <p:spPr>
          <a:xfrm>
            <a:off x="838200" y="456357"/>
            <a:ext cx="10515600" cy="1325563"/>
          </a:xfrm>
        </p:spPr>
        <p:txBody>
          <a:bodyPr/>
          <a:lstStyle/>
          <a:p>
            <a:r>
              <a:rPr lang="en-US"/>
              <a:t>Communicating with end-users</a:t>
            </a:r>
            <a:br>
              <a:rPr lang="en-US"/>
            </a:br>
            <a:endParaRPr lang="en-US"/>
          </a:p>
        </p:txBody>
      </p:sp>
      <p:sp>
        <p:nvSpPr>
          <p:cNvPr id="3" name="Content Placeholder 2">
            <a:extLst>
              <a:ext uri="{FF2B5EF4-FFF2-40B4-BE49-F238E27FC236}">
                <a16:creationId xmlns:a16="http://schemas.microsoft.com/office/drawing/2014/main" id="{15F65924-F0A6-5D64-4667-4BD25163C809}"/>
              </a:ext>
            </a:extLst>
          </p:cNvPr>
          <p:cNvSpPr>
            <a:spLocks noGrp="1"/>
          </p:cNvSpPr>
          <p:nvPr>
            <p:ph sz="half" idx="1"/>
          </p:nvPr>
        </p:nvSpPr>
        <p:spPr>
          <a:xfrm>
            <a:off x="838200" y="1339958"/>
            <a:ext cx="10606238" cy="4351338"/>
          </a:xfrm>
        </p:spPr>
        <p:txBody>
          <a:bodyPr>
            <a:normAutofit fontScale="85000" lnSpcReduction="10000"/>
          </a:bodyPr>
          <a:lstStyle/>
          <a:p>
            <a:pPr marL="342900" indent="-342900">
              <a:lnSpc>
                <a:spcPct val="110000"/>
              </a:lnSpc>
              <a:buFont typeface="Arial" panose="020B0604020202020204" pitchFamily="34" charset="0"/>
              <a:buChar char="•"/>
            </a:pPr>
            <a:r>
              <a:rPr lang="en-US"/>
              <a:t>A message is needed for </a:t>
            </a:r>
            <a:r>
              <a:rPr lang="en-US" u="sng"/>
              <a:t>all users</a:t>
            </a:r>
          </a:p>
          <a:p>
            <a:pPr marL="800100" lvl="1" indent="-342900">
              <a:lnSpc>
                <a:spcPct val="110000"/>
              </a:lnSpc>
              <a:buFont typeface="Arial" panose="020B0604020202020204" pitchFamily="34" charset="0"/>
              <a:buChar char="•"/>
            </a:pPr>
            <a:r>
              <a:rPr lang="en-US"/>
              <a:t>End-users who have migrated </a:t>
            </a:r>
          </a:p>
          <a:p>
            <a:pPr marL="1485900" lvl="2" indent="-342900">
              <a:lnSpc>
                <a:spcPct val="110000"/>
              </a:lnSpc>
              <a:buFont typeface="Arial" panose="020B0604020202020204" pitchFamily="34" charset="0"/>
              <a:buChar char="•"/>
            </a:pPr>
            <a:r>
              <a:rPr lang="en-US"/>
              <a:t>Do you remember your </a:t>
            </a:r>
            <a:r>
              <a:rPr lang="en-US" err="1"/>
              <a:t>FastPass</a:t>
            </a:r>
            <a:r>
              <a:rPr lang="en-US"/>
              <a:t> Passcode? If not, reset your multifactor authenticator (MFA).</a:t>
            </a:r>
          </a:p>
          <a:p>
            <a:pPr marL="1485900" lvl="2" indent="-342900">
              <a:lnSpc>
                <a:spcPct val="110000"/>
              </a:lnSpc>
              <a:buFont typeface="Arial" panose="020B0604020202020204" pitchFamily="34" charset="0"/>
              <a:buChar char="•"/>
            </a:pPr>
            <a:r>
              <a:rPr lang="en-US"/>
              <a:t>Cardinal contingency </a:t>
            </a:r>
          </a:p>
          <a:p>
            <a:pPr marL="1943100" lvl="3" indent="-342900">
              <a:lnSpc>
                <a:spcPct val="110000"/>
              </a:lnSpc>
              <a:buFont typeface="Arial" panose="020B0604020202020204" pitchFamily="34" charset="0"/>
              <a:buChar char="•"/>
            </a:pPr>
            <a:r>
              <a:rPr lang="en-US"/>
              <a:t>COV network (onsite or VPN) </a:t>
            </a:r>
          </a:p>
          <a:p>
            <a:pPr marL="1943100" lvl="3" indent="-342900">
              <a:lnSpc>
                <a:spcPct val="110000"/>
              </a:lnSpc>
              <a:buFont typeface="Arial" panose="020B0604020202020204" pitchFamily="34" charset="0"/>
              <a:buChar char="•"/>
            </a:pPr>
            <a:r>
              <a:rPr lang="en-US"/>
              <a:t>Mobile authenticators </a:t>
            </a:r>
          </a:p>
          <a:p>
            <a:pPr marL="800100" lvl="1" indent="-342900">
              <a:lnSpc>
                <a:spcPct val="110000"/>
              </a:lnSpc>
              <a:buFont typeface="Arial" panose="020B0604020202020204" pitchFamily="34" charset="0"/>
              <a:buChar char="•"/>
            </a:pPr>
            <a:r>
              <a:rPr lang="en-US"/>
              <a:t>End-users who must switch over</a:t>
            </a:r>
          </a:p>
          <a:p>
            <a:pPr marL="1485900" lvl="2" indent="-342900">
              <a:lnSpc>
                <a:spcPct val="110000"/>
              </a:lnSpc>
              <a:buFont typeface="Arial" panose="020B0604020202020204" pitchFamily="34" charset="0"/>
              <a:buChar char="•"/>
            </a:pPr>
            <a:r>
              <a:rPr lang="en-US"/>
              <a:t>Reminder to enroll in a new authenticator </a:t>
            </a:r>
          </a:p>
          <a:p>
            <a:pPr marL="1485900" lvl="2" indent="-342900">
              <a:lnSpc>
                <a:spcPct val="110000"/>
              </a:lnSpc>
              <a:buFont typeface="Arial" panose="020B0604020202020204" pitchFamily="34" charset="0"/>
              <a:buChar char="•"/>
            </a:pPr>
            <a:r>
              <a:rPr lang="en-US"/>
              <a:t>Forced to enroll on change date</a:t>
            </a:r>
          </a:p>
          <a:p>
            <a:pPr marL="1485900" lvl="2" indent="-342900">
              <a:lnSpc>
                <a:spcPct val="110000"/>
              </a:lnSpc>
              <a:buFont typeface="Arial" panose="020B0604020202020204" pitchFamily="34" charset="0"/>
              <a:buChar char="•"/>
            </a:pPr>
            <a:r>
              <a:rPr lang="en-US"/>
              <a:t>Cardinal contingency</a:t>
            </a:r>
          </a:p>
          <a:p>
            <a:pPr marL="342900" indent="-342900">
              <a:lnSpc>
                <a:spcPct val="110000"/>
              </a:lnSpc>
              <a:buFont typeface="Arial" panose="020B0604020202020204" pitchFamily="34" charset="0"/>
              <a:buChar char="•"/>
            </a:pPr>
            <a:r>
              <a:rPr lang="en-US"/>
              <a:t>Contact business relationship manager (BRM) for suggested language</a:t>
            </a:r>
          </a:p>
        </p:txBody>
      </p:sp>
    </p:spTree>
    <p:extLst>
      <p:ext uri="{BB962C8B-B14F-4D97-AF65-F5344CB8AC3E}">
        <p14:creationId xmlns:p14="http://schemas.microsoft.com/office/powerpoint/2010/main" val="323590270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B536E0-D51B-712F-4D34-E6A5A36F75C4}"/>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80C1E80B-4C59-13E6-F6FC-CB08AE129466}"/>
              </a:ext>
            </a:extLst>
          </p:cNvPr>
          <p:cNvSpPr>
            <a:spLocks noGrp="1"/>
          </p:cNvSpPr>
          <p:nvPr>
            <p:ph type="title"/>
          </p:nvPr>
        </p:nvSpPr>
        <p:spPr/>
        <p:txBody>
          <a:bodyPr/>
          <a:lstStyle/>
          <a:p>
            <a:r>
              <a:rPr lang="en-US"/>
              <a:t>Next steps</a:t>
            </a:r>
          </a:p>
        </p:txBody>
      </p:sp>
      <p:sp>
        <p:nvSpPr>
          <p:cNvPr id="3" name="Content Placeholder 2">
            <a:extLst>
              <a:ext uri="{FF2B5EF4-FFF2-40B4-BE49-F238E27FC236}">
                <a16:creationId xmlns:a16="http://schemas.microsoft.com/office/drawing/2014/main" id="{F0489280-36C8-E016-2229-CCFF225C369F}"/>
              </a:ext>
            </a:extLst>
          </p:cNvPr>
          <p:cNvSpPr>
            <a:spLocks noGrp="1"/>
          </p:cNvSpPr>
          <p:nvPr>
            <p:ph sz="half" idx="1"/>
          </p:nvPr>
        </p:nvSpPr>
        <p:spPr>
          <a:xfrm>
            <a:off x="838199" y="1459865"/>
            <a:ext cx="10336731" cy="4351338"/>
          </a:xfrm>
        </p:spPr>
        <p:txBody>
          <a:bodyPr>
            <a:normAutofit lnSpcReduction="10000"/>
          </a:bodyPr>
          <a:lstStyle/>
          <a:p>
            <a:pPr marL="342900" indent="-342900">
              <a:buFont typeface="Arial" panose="020B0604020202020204" pitchFamily="34" charset="0"/>
              <a:buChar char="•"/>
            </a:pPr>
            <a:r>
              <a:rPr lang="en-US" b="0"/>
              <a:t>Continue to target managed agencies with highest end-user adoption rate</a:t>
            </a:r>
          </a:p>
          <a:p>
            <a:pPr marL="342900" indent="-342900">
              <a:buFont typeface="Arial" panose="020B0604020202020204" pitchFamily="34" charset="0"/>
              <a:buChar char="•"/>
            </a:pPr>
            <a:r>
              <a:rPr lang="en-US" b="0"/>
              <a:t>Beginning to target non-managed agencies (judicial, legislative, higher education)</a:t>
            </a:r>
          </a:p>
          <a:p>
            <a:pPr marL="342900" indent="-342900">
              <a:buFont typeface="Arial" panose="020B0604020202020204" pitchFamily="34" charset="0"/>
              <a:buChar char="•"/>
            </a:pPr>
            <a:r>
              <a:rPr lang="en-US" b="0"/>
              <a:t>Communication with end-users is crucial to the success of this initiative</a:t>
            </a:r>
          </a:p>
          <a:p>
            <a:endParaRPr lang="en-US" b="0"/>
          </a:p>
          <a:p>
            <a:pPr marL="342900" indent="-342900">
              <a:buFont typeface="Arial" panose="020B0604020202020204" pitchFamily="34" charset="0"/>
              <a:buChar char="•"/>
            </a:pPr>
            <a:endParaRPr lang="en-US" b="0"/>
          </a:p>
          <a:p>
            <a:pPr marL="342900" indent="-342900">
              <a:buFont typeface="Arial" panose="020B0604020202020204" pitchFamily="34" charset="0"/>
              <a:buChar char="•"/>
            </a:pPr>
            <a:endParaRPr lang="en-US" b="0"/>
          </a:p>
          <a:p>
            <a:r>
              <a:rPr lang="en-US" b="0"/>
              <a:t> </a:t>
            </a:r>
          </a:p>
          <a:p>
            <a:endParaRPr lang="en-US" b="0"/>
          </a:p>
        </p:txBody>
      </p:sp>
    </p:spTree>
    <p:extLst>
      <p:ext uri="{BB962C8B-B14F-4D97-AF65-F5344CB8AC3E}">
        <p14:creationId xmlns:p14="http://schemas.microsoft.com/office/powerpoint/2010/main" val="158765664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22DA83-BEC4-DF20-3871-C6992C1DA69E}"/>
              </a:ext>
            </a:extLst>
          </p:cNvPr>
          <p:cNvSpPr>
            <a:spLocks noGrp="1"/>
          </p:cNvSpPr>
          <p:nvPr>
            <p:ph type="title"/>
          </p:nvPr>
        </p:nvSpPr>
        <p:spPr/>
        <p:txBody>
          <a:bodyPr/>
          <a:lstStyle/>
          <a:p>
            <a:r>
              <a:rPr lang="en-US"/>
              <a:t>Questions?</a:t>
            </a:r>
          </a:p>
        </p:txBody>
      </p:sp>
    </p:spTree>
    <p:extLst>
      <p:ext uri="{BB962C8B-B14F-4D97-AF65-F5344CB8AC3E}">
        <p14:creationId xmlns:p14="http://schemas.microsoft.com/office/powerpoint/2010/main" val="420023074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170CA0AD-3A83-7EC2-3400-C9F9DEFDBC91}"/>
              </a:ext>
              <a:ext uri="{C183D7F6-B498-43B3-948B-1728B52AA6E4}">
                <adec:decorative xmlns:adec="http://schemas.microsoft.com/office/drawing/2017/decorative" val="1"/>
              </a:ext>
            </a:extLst>
          </p:cNvPr>
          <p:cNvSpPr/>
          <p:nvPr/>
        </p:nvSpPr>
        <p:spPr>
          <a:xfrm>
            <a:off x="211283" y="1083272"/>
            <a:ext cx="11777516" cy="4988547"/>
          </a:xfrm>
          <a:prstGeom prst="rect">
            <a:avLst/>
          </a:prstGeom>
          <a:solidFill>
            <a:srgbClr val="2879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8798C"/>
              </a:solidFill>
              <a:effectLst/>
              <a:uLnTx/>
              <a:uFillTx/>
              <a:latin typeface="Calibri" panose="020F0502020204030204"/>
              <a:ea typeface="+mn-ea"/>
              <a:cs typeface="+mn-cs"/>
            </a:endParaRPr>
          </a:p>
        </p:txBody>
      </p:sp>
      <p:sp>
        <p:nvSpPr>
          <p:cNvPr id="2" name="Text Placeholder 1">
            <a:extLst>
              <a:ext uri="{FF2B5EF4-FFF2-40B4-BE49-F238E27FC236}">
                <a16:creationId xmlns:a16="http://schemas.microsoft.com/office/drawing/2014/main" id="{55DE4932-EA81-92F0-3DBA-CA6251E0B3F0}"/>
              </a:ext>
            </a:extLst>
          </p:cNvPr>
          <p:cNvSpPr>
            <a:spLocks noGrp="1"/>
          </p:cNvSpPr>
          <p:nvPr>
            <p:ph type="title" idx="4294967295"/>
          </p:nvPr>
        </p:nvSpPr>
        <p:spPr>
          <a:xfrm>
            <a:off x="622300" y="384175"/>
            <a:ext cx="7786688" cy="523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p>
            <a:pPr marL="0" marR="0" lvl="0" indent="0" algn="l" defTabSz="914400" rtl="0" eaLnBrk="1" fontAlgn="auto" latinLnBrk="0" hangingPunct="1">
              <a:lnSpc>
                <a:spcPct val="90000"/>
              </a:lnSpc>
              <a:spcBef>
                <a:spcPts val="1000"/>
              </a:spcBef>
              <a:spcAft>
                <a:spcPts val="0"/>
              </a:spcAft>
              <a:buClr>
                <a:srgbClr val="920075"/>
              </a:buClr>
              <a:buSzTx/>
              <a:buFont typeface="Arial" panose="020B0604020202020204" pitchFamily="34" charset="0"/>
              <a:buNone/>
              <a:tabLst/>
              <a:defRPr/>
            </a:pPr>
            <a:r>
              <a:rPr kumimoji="0" lang="en-US" sz="2800" b="1" i="0" u="none" strike="noStrike" kern="1200" cap="none" spc="0" normalizeH="0" baseline="0" noProof="0">
                <a:ln>
                  <a:noFill/>
                </a:ln>
                <a:solidFill>
                  <a:srgbClr val="105A70"/>
                </a:solidFill>
                <a:effectLst/>
                <a:uLnTx/>
                <a:uFillTx/>
                <a:latin typeface="Roboto" panose="02000000000000000000" pitchFamily="2" charset="0"/>
                <a:ea typeface="Roboto" panose="02000000000000000000" pitchFamily="2" charset="0"/>
                <a:cs typeface="+mn-cs"/>
              </a:rPr>
              <a:t>Announcements</a:t>
            </a:r>
          </a:p>
        </p:txBody>
      </p:sp>
      <p:pic>
        <p:nvPicPr>
          <p:cNvPr id="3" name="Picture 2">
            <a:extLst>
              <a:ext uri="{FF2B5EF4-FFF2-40B4-BE49-F238E27FC236}">
                <a16:creationId xmlns:a16="http://schemas.microsoft.com/office/drawing/2014/main" id="{9E3D674F-EA15-3E40-E302-1F76B708770D}"/>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96967" y="176270"/>
            <a:ext cx="7447287" cy="6505460"/>
          </a:xfrm>
          <a:prstGeom prst="rect">
            <a:avLst/>
          </a:prstGeom>
        </p:spPr>
      </p:pic>
      <p:sp>
        <p:nvSpPr>
          <p:cNvPr id="9" name="TextBox 8">
            <a:extLst>
              <a:ext uri="{FF2B5EF4-FFF2-40B4-BE49-F238E27FC236}">
                <a16:creationId xmlns:a16="http://schemas.microsoft.com/office/drawing/2014/main" id="{D032D2B4-E221-0F23-2782-C248D04BCAAF}"/>
              </a:ext>
            </a:extLst>
          </p:cNvPr>
          <p:cNvSpPr txBox="1"/>
          <p:nvPr/>
        </p:nvSpPr>
        <p:spPr>
          <a:xfrm>
            <a:off x="4800247" y="2601878"/>
            <a:ext cx="6552802" cy="485069"/>
          </a:xfrm>
          <a:prstGeom prst="rect">
            <a:avLst/>
          </a:prstGeom>
          <a:noFill/>
        </p:spPr>
        <p:txBody>
          <a:bodyPr wrap="square" lIns="91440" tIns="45720" rIns="91440" bIns="45720" rtlCol="0" anchor="t">
            <a:spAutoFit/>
          </a:bodyPr>
          <a:lstStyle/>
          <a:p>
            <a:pPr>
              <a:lnSpc>
                <a:spcPct val="114000"/>
              </a:lnSpc>
              <a:defRPr/>
            </a:pPr>
            <a:r>
              <a:rPr kumimoji="0" lang="en-US" sz="2400" b="0" i="0" u="none" strike="noStrike" kern="1200" cap="none" spc="0" normalizeH="0" baseline="0" noProof="0" dirty="0">
                <a:ln>
                  <a:noFill/>
                </a:ln>
                <a:solidFill>
                  <a:prstClr val="white"/>
                </a:solidFill>
                <a:effectLst/>
                <a:uLnTx/>
                <a:uFillTx/>
                <a:latin typeface="Roboto"/>
                <a:ea typeface="Roboto"/>
                <a:cs typeface="Roboto"/>
              </a:rPr>
              <a:t>ISOAG </a:t>
            </a:r>
            <a:r>
              <a:rPr lang="en-US" sz="2400" dirty="0">
                <a:solidFill>
                  <a:prstClr val="white"/>
                </a:solidFill>
                <a:latin typeface="Roboto"/>
                <a:ea typeface="Roboto"/>
                <a:cs typeface="Roboto"/>
              </a:rPr>
              <a:t>February 2026</a:t>
            </a:r>
            <a:endParaRPr kumimoji="0" lang="en-US" sz="2000" b="1" i="0" u="none" strike="noStrike" kern="120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Roboto"/>
              <a:sym typeface="Roboto"/>
            </a:endParaRPr>
          </a:p>
        </p:txBody>
      </p:sp>
    </p:spTree>
    <p:extLst>
      <p:ext uri="{BB962C8B-B14F-4D97-AF65-F5344CB8AC3E}">
        <p14:creationId xmlns:p14="http://schemas.microsoft.com/office/powerpoint/2010/main" val="365405126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6" name="Straight Connector 25">
            <a:extLst>
              <a:ext uri="{FF2B5EF4-FFF2-40B4-BE49-F238E27FC236}">
                <a16:creationId xmlns:a16="http://schemas.microsoft.com/office/drawing/2014/main" id="{50784CBF-F71B-11BB-07A7-A24D095704B7}"/>
              </a:ext>
              <a:ext uri="{C183D7F6-B498-43B3-948B-1728B52AA6E4}">
                <adec:decorative xmlns:adec="http://schemas.microsoft.com/office/drawing/2017/decorative" val="1"/>
              </a:ext>
            </a:extLst>
          </p:cNvPr>
          <p:cNvCxnSpPr>
            <a:cxnSpLocks/>
          </p:cNvCxnSpPr>
          <p:nvPr/>
        </p:nvCxnSpPr>
        <p:spPr>
          <a:xfrm flipV="1">
            <a:off x="6096000" y="6397210"/>
            <a:ext cx="0" cy="46079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27" name="Oval 26">
            <a:extLst>
              <a:ext uri="{FF2B5EF4-FFF2-40B4-BE49-F238E27FC236}">
                <a16:creationId xmlns:a16="http://schemas.microsoft.com/office/drawing/2014/main" id="{B4E6071B-5BB7-DD6E-B9D3-4A9332EA6980}"/>
              </a:ext>
              <a:ext uri="{C183D7F6-B498-43B3-948B-1728B52AA6E4}">
                <adec:decorative xmlns:adec="http://schemas.microsoft.com/office/drawing/2017/decorative" val="1"/>
              </a:ext>
            </a:extLst>
          </p:cNvPr>
          <p:cNvSpPr/>
          <p:nvPr/>
        </p:nvSpPr>
        <p:spPr>
          <a:xfrm>
            <a:off x="6023540" y="6368288"/>
            <a:ext cx="144925" cy="14492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8" name="Picture 27">
            <a:extLst>
              <a:ext uri="{FF2B5EF4-FFF2-40B4-BE49-F238E27FC236}">
                <a16:creationId xmlns:a16="http://schemas.microsoft.com/office/drawing/2014/main" id="{37D4BAFB-60BE-096A-BFBB-8F244CE8616A}"/>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3954105" y="6304824"/>
            <a:ext cx="1460852" cy="553176"/>
          </a:xfrm>
          <a:prstGeom prst="rect">
            <a:avLst/>
          </a:prstGeom>
        </p:spPr>
      </p:pic>
      <p:sp>
        <p:nvSpPr>
          <p:cNvPr id="29" name="TextBox 28">
            <a:extLst>
              <a:ext uri="{FF2B5EF4-FFF2-40B4-BE49-F238E27FC236}">
                <a16:creationId xmlns:a16="http://schemas.microsoft.com/office/drawing/2014/main" id="{0F545453-724D-EC62-FECF-BB726EC34D18}"/>
              </a:ext>
              <a:ext uri="{C183D7F6-B498-43B3-948B-1728B52AA6E4}">
                <adec:decorative xmlns:adec="http://schemas.microsoft.com/office/drawing/2017/decorative" val="1"/>
              </a:ext>
            </a:extLst>
          </p:cNvPr>
          <p:cNvSpPr txBox="1"/>
          <p:nvPr/>
        </p:nvSpPr>
        <p:spPr>
          <a:xfrm>
            <a:off x="6545237" y="6455158"/>
            <a:ext cx="303711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mn-cs"/>
              </a:rPr>
              <a:t>vita.virginia.gov</a:t>
            </a:r>
          </a:p>
        </p:txBody>
      </p:sp>
      <p:sp>
        <p:nvSpPr>
          <p:cNvPr id="2" name="Text Placeholder 1">
            <a:extLst>
              <a:ext uri="{FF2B5EF4-FFF2-40B4-BE49-F238E27FC236}">
                <a16:creationId xmlns:a16="http://schemas.microsoft.com/office/drawing/2014/main" id="{C9C4BF3F-551D-6284-C54F-5F2C2B780326}"/>
              </a:ext>
            </a:extLst>
          </p:cNvPr>
          <p:cNvSpPr>
            <a:spLocks noGrp="1"/>
          </p:cNvSpPr>
          <p:nvPr>
            <p:ph type="title" idx="4294967295"/>
          </p:nvPr>
        </p:nvSpPr>
        <p:spPr>
          <a:xfrm>
            <a:off x="663575" y="595313"/>
            <a:ext cx="9472613" cy="80803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fontScale="90000"/>
          </a:bodyPr>
          <a:lstStyle/>
          <a:p>
            <a:pPr marL="0" marR="0" lvl="0" indent="0" algn="l" defTabSz="914400" rtl="0" eaLnBrk="1" fontAlgn="auto" latinLnBrk="0" hangingPunct="1">
              <a:lnSpc>
                <a:spcPct val="90000"/>
              </a:lnSpc>
              <a:spcBef>
                <a:spcPts val="1000"/>
              </a:spcBef>
              <a:spcAft>
                <a:spcPts val="0"/>
              </a:spcAft>
              <a:buClr>
                <a:srgbClr val="920075"/>
              </a:buClr>
              <a:buSzTx/>
              <a:buFont typeface="Arial" panose="020B0604020202020204" pitchFamily="34" charset="0"/>
              <a:buNone/>
              <a:tabLst/>
              <a:defRPr/>
            </a:pPr>
            <a:r>
              <a:rPr kumimoji="0" lang="en-US" sz="5400" b="1" i="0" u="none" strike="noStrike" kern="1200" cap="none" spc="0" normalizeH="0" baseline="0" noProof="0">
                <a:ln>
                  <a:noFill/>
                </a:ln>
                <a:solidFill>
                  <a:srgbClr val="105A70"/>
                </a:solidFill>
                <a:effectLst/>
                <a:uLnTx/>
                <a:uFillTx/>
                <a:latin typeface="Roboto"/>
                <a:ea typeface="Roboto"/>
                <a:cs typeface="Roboto"/>
              </a:rPr>
              <a:t>Top 5 </a:t>
            </a:r>
            <a:r>
              <a:rPr kumimoji="0" lang="en-US" sz="5400" b="1" i="0" u="none" strike="noStrike" kern="1200" cap="none" spc="0" normalizeH="0" baseline="0" noProof="0">
                <a:ln>
                  <a:noFill/>
                </a:ln>
                <a:solidFill>
                  <a:srgbClr val="105A70"/>
                </a:solidFill>
                <a:effectLst/>
                <a:uLnTx/>
                <a:uFillTx/>
                <a:latin typeface="Rajdhani" panose="02000000000000000000" pitchFamily="2" charset="0"/>
                <a:ea typeface="Roboto"/>
                <a:cs typeface="Roboto"/>
              </a:rPr>
              <a:t>Vulnerabilities</a:t>
            </a:r>
          </a:p>
          <a:p>
            <a:pPr marL="0" marR="0" lvl="0" indent="0" algn="l" defTabSz="914400" rtl="0" eaLnBrk="1" fontAlgn="auto" latinLnBrk="0" hangingPunct="1">
              <a:lnSpc>
                <a:spcPct val="90000"/>
              </a:lnSpc>
              <a:spcBef>
                <a:spcPts val="1000"/>
              </a:spcBef>
              <a:spcAft>
                <a:spcPts val="0"/>
              </a:spcAft>
              <a:buClr>
                <a:srgbClr val="920075"/>
              </a:buClr>
              <a:buSzTx/>
              <a:buFont typeface="Arial" panose="020B0604020202020204" pitchFamily="34" charset="0"/>
              <a:buNone/>
              <a:tabLst/>
              <a:defRPr/>
            </a:pPr>
            <a:endParaRPr kumimoji="0" lang="en-US" sz="2800" b="1" i="0" u="none" strike="noStrike" kern="1200" cap="none" spc="0" normalizeH="0" baseline="0" noProof="0">
              <a:ln>
                <a:noFill/>
              </a:ln>
              <a:solidFill>
                <a:srgbClr val="105A70"/>
              </a:solidFill>
              <a:effectLst/>
              <a:uLnTx/>
              <a:uFillTx/>
              <a:latin typeface="Roboto" panose="02000000000000000000" pitchFamily="2" charset="0"/>
              <a:ea typeface="Roboto" panose="02000000000000000000" pitchFamily="2" charset="0"/>
              <a:cs typeface="+mn-cs"/>
            </a:endParaRPr>
          </a:p>
          <a:p>
            <a:pPr marL="0" marR="0" lvl="0" indent="0" algn="l" defTabSz="914400" rtl="0" eaLnBrk="1" fontAlgn="auto" latinLnBrk="0" hangingPunct="1">
              <a:lnSpc>
                <a:spcPct val="90000"/>
              </a:lnSpc>
              <a:spcBef>
                <a:spcPts val="1000"/>
              </a:spcBef>
              <a:spcAft>
                <a:spcPts val="0"/>
              </a:spcAft>
              <a:buClr>
                <a:srgbClr val="920075"/>
              </a:buClr>
              <a:buSzTx/>
              <a:buFont typeface="Arial" panose="020B0604020202020204" pitchFamily="34" charset="0"/>
              <a:buNone/>
              <a:tabLst/>
              <a:defRPr/>
            </a:pPr>
            <a:endParaRPr kumimoji="0" lang="en-US" sz="2800" b="1" i="0" u="none" strike="noStrike" kern="1200" cap="none" spc="0" normalizeH="0" baseline="0" noProof="0">
              <a:ln>
                <a:noFill/>
              </a:ln>
              <a:solidFill>
                <a:srgbClr val="105A70"/>
              </a:solidFill>
              <a:effectLst/>
              <a:uLnTx/>
              <a:uFillTx/>
              <a:latin typeface="Roboto" panose="02000000000000000000" pitchFamily="2" charset="0"/>
              <a:ea typeface="Roboto" panose="02000000000000000000" pitchFamily="2" charset="0"/>
              <a:cs typeface="+mn-cs"/>
            </a:endParaRPr>
          </a:p>
        </p:txBody>
      </p:sp>
      <p:sp>
        <p:nvSpPr>
          <p:cNvPr id="4" name="Text Placeholder 7">
            <a:extLst>
              <a:ext uri="{FF2B5EF4-FFF2-40B4-BE49-F238E27FC236}">
                <a16:creationId xmlns:a16="http://schemas.microsoft.com/office/drawing/2014/main" id="{F74C7C34-A8AA-4680-BDF8-72A8222C590A}"/>
              </a:ext>
            </a:extLst>
          </p:cNvPr>
          <p:cNvSpPr txBox="1">
            <a:spLocks/>
          </p:cNvSpPr>
          <p:nvPr/>
        </p:nvSpPr>
        <p:spPr>
          <a:xfrm>
            <a:off x="433137" y="1323417"/>
            <a:ext cx="8702842" cy="801139"/>
          </a:xfrm>
          <a:prstGeom prst="rect">
            <a:avLst/>
          </a:prstGeom>
        </p:spPr>
        <p:txBody>
          <a:bodyPr lIns="91440" tIns="45720" rIns="91440" bIns="45720" anchor="t">
            <a:normAutofit fontScale="92500"/>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4300" marR="0" lvl="0" indent="0" algn="l" defTabSz="914377" rtl="0" eaLnBrk="1" fontAlgn="auto" latinLnBrk="0" hangingPunct="1">
              <a:lnSpc>
                <a:spcPct val="170000"/>
              </a:lnSpc>
              <a:spcBef>
                <a:spcPts val="0"/>
              </a:spcBef>
              <a:spcAft>
                <a:spcPts val="0"/>
              </a:spcAft>
              <a:buClrTx/>
              <a:buSzTx/>
              <a:buFont typeface="Arial" panose="020B0604020202020204" pitchFamily="34" charset="0"/>
              <a:buNone/>
              <a:tabLst/>
              <a:defRPr/>
            </a:pPr>
            <a:r>
              <a:rPr kumimoji="0" lang="en-US" sz="2400" b="1" i="0" u="none" strike="noStrike" kern="1200" cap="none" spc="0" normalizeH="0" baseline="0" noProof="0">
                <a:ln>
                  <a:noFill/>
                </a:ln>
                <a:solidFill>
                  <a:srgbClr val="414042"/>
                </a:solidFill>
                <a:effectLst/>
                <a:uLnTx/>
                <a:uFillTx/>
                <a:latin typeface="Roboto"/>
                <a:ea typeface="Roboto"/>
                <a:cs typeface="Roboto"/>
              </a:rPr>
              <a:t>   For the month of </a:t>
            </a:r>
            <a:r>
              <a:rPr lang="en-US" sz="2400" b="1">
                <a:solidFill>
                  <a:srgbClr val="414042"/>
                </a:solidFill>
                <a:latin typeface="Roboto"/>
                <a:ea typeface="Roboto"/>
                <a:cs typeface="Roboto"/>
              </a:rPr>
              <a:t>February</a:t>
            </a:r>
            <a:r>
              <a:rPr kumimoji="0" lang="en-US" sz="2400" b="1" i="0" u="none" strike="noStrike" kern="1200" cap="none" spc="0" normalizeH="0" baseline="0" noProof="0">
                <a:ln>
                  <a:noFill/>
                </a:ln>
                <a:solidFill>
                  <a:srgbClr val="414042"/>
                </a:solidFill>
                <a:effectLst/>
                <a:uLnTx/>
                <a:uFillTx/>
                <a:latin typeface="Roboto"/>
                <a:ea typeface="Roboto"/>
                <a:cs typeface="Roboto"/>
              </a:rPr>
              <a:t>, the Top 5 Key Vulnerabilities are:</a:t>
            </a:r>
            <a:endParaRPr kumimoji="0" lang="en-US" sz="2000" b="0" i="0" u="none" strike="noStrike" kern="1200" cap="none" spc="0" normalizeH="0" baseline="0" noProof="0">
              <a:ln>
                <a:noFill/>
              </a:ln>
              <a:solidFill>
                <a:srgbClr val="414042"/>
              </a:solidFill>
              <a:effectLst/>
              <a:uLnTx/>
              <a:uFillTx/>
              <a:latin typeface="Roboto"/>
              <a:ea typeface="Roboto"/>
              <a:cs typeface="Roboto"/>
            </a:endParaRPr>
          </a:p>
          <a:p>
            <a:pPr marL="685165" marR="0" lvl="1" indent="-227965" algn="l" defTabSz="914377" rtl="0" eaLnBrk="1" fontAlgn="auto" latinLnBrk="0" hangingPunct="1">
              <a:lnSpc>
                <a:spcPct val="350000"/>
              </a:lnSpc>
              <a:spcBef>
                <a:spcPts val="0"/>
              </a:spcBef>
              <a:spcAft>
                <a:spcPts val="0"/>
              </a:spcAft>
              <a:buClr>
                <a:srgbClr val="920075"/>
              </a:buClr>
              <a:buSzTx/>
              <a:buFont typeface="Arial" panose="020B0604020202020204" pitchFamily="34" charset="0"/>
              <a:buChar char="•"/>
              <a:tabLst/>
              <a:defRPr/>
            </a:pPr>
            <a:endParaRPr kumimoji="0" lang="en-US" sz="1400" b="1" i="0" u="none" strike="noStrike" kern="1200" cap="none" spc="0" normalizeH="0" baseline="0" noProof="0">
              <a:ln>
                <a:noFill/>
              </a:ln>
              <a:solidFill>
                <a:srgbClr val="920075"/>
              </a:solidFill>
              <a:effectLst/>
              <a:uLnTx/>
              <a:uFillTx/>
              <a:latin typeface="Roboto"/>
              <a:ea typeface="Roboto"/>
              <a:cs typeface="Roboto"/>
            </a:endParaRPr>
          </a:p>
        </p:txBody>
      </p:sp>
      <p:sp>
        <p:nvSpPr>
          <p:cNvPr id="13" name="TextBox 12">
            <a:extLst>
              <a:ext uri="{FF2B5EF4-FFF2-40B4-BE49-F238E27FC236}">
                <a16:creationId xmlns:a16="http://schemas.microsoft.com/office/drawing/2014/main" id="{2A1C4EEC-EA67-DA4C-A4C9-E6569A5E5FA4}"/>
              </a:ext>
            </a:extLst>
          </p:cNvPr>
          <p:cNvSpPr txBox="1"/>
          <p:nvPr/>
        </p:nvSpPr>
        <p:spPr>
          <a:xfrm>
            <a:off x="812661" y="2077635"/>
            <a:ext cx="10102820" cy="3080330"/>
          </a:xfrm>
          <a:prstGeom prst="rect">
            <a:avLst/>
          </a:prstGeom>
          <a:noFill/>
        </p:spPr>
        <p:txBody>
          <a:bodyPr wrap="square" lIns="91440" tIns="45720" rIns="91440" bIns="45720" anchor="t">
            <a:spAutoFit/>
          </a:bodyPr>
          <a:lstStyle/>
          <a:p>
            <a:pPr marL="342900" marR="0" lvl="0" indent="-342900" algn="l" defTabSz="914400" rtl="0" eaLnBrk="1" fontAlgn="auto" latinLnBrk="0" hangingPunct="1">
              <a:lnSpc>
                <a:spcPct val="20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a:ln>
                  <a:noFill/>
                </a:ln>
                <a:solidFill>
                  <a:srgbClr val="920075"/>
                </a:solidFill>
                <a:effectLst/>
                <a:uLnTx/>
                <a:uFillTx/>
                <a:latin typeface="Roboto"/>
                <a:ea typeface="Roboto"/>
                <a:cs typeface="Roboto"/>
              </a:rPr>
              <a:t>Artifex </a:t>
            </a:r>
            <a:r>
              <a:rPr kumimoji="0" lang="en-US" sz="2000" b="1" i="0" u="none" strike="noStrike" kern="1200" cap="none" spc="0" normalizeH="0" baseline="0" noProof="0" err="1">
                <a:ln>
                  <a:noFill/>
                </a:ln>
                <a:solidFill>
                  <a:srgbClr val="920075"/>
                </a:solidFill>
                <a:effectLst/>
                <a:uLnTx/>
                <a:uFillTx/>
                <a:latin typeface="Roboto"/>
                <a:ea typeface="Roboto"/>
                <a:cs typeface="Roboto"/>
              </a:rPr>
              <a:t>Ghostscript</a:t>
            </a:r>
            <a:r>
              <a:rPr kumimoji="0" lang="en-US" sz="2000" b="1" i="0" u="none" strike="noStrike" kern="1200" cap="none" spc="0" normalizeH="0" baseline="0" noProof="0">
                <a:ln>
                  <a:noFill/>
                </a:ln>
                <a:solidFill>
                  <a:srgbClr val="920075"/>
                </a:solidFill>
                <a:effectLst/>
                <a:uLnTx/>
                <a:uFillTx/>
                <a:latin typeface="Roboto"/>
                <a:ea typeface="Roboto"/>
                <a:cs typeface="Roboto"/>
              </a:rPr>
              <a:t> &lt; 10.03.1 Multiple Vulnerabilities</a:t>
            </a:r>
          </a:p>
          <a:p>
            <a:pPr marL="342900" marR="0" lvl="0" indent="-342900" algn="l" defTabSz="914400" rtl="0" eaLnBrk="1" fontAlgn="auto" latinLnBrk="0" hangingPunct="1">
              <a:lnSpc>
                <a:spcPct val="20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a:ln>
                  <a:noFill/>
                </a:ln>
                <a:solidFill>
                  <a:srgbClr val="920075"/>
                </a:solidFill>
                <a:effectLst/>
                <a:uLnTx/>
                <a:uFillTx/>
                <a:latin typeface="Roboto"/>
                <a:ea typeface="Roboto"/>
                <a:cs typeface="Roboto"/>
              </a:rPr>
              <a:t>7-Zip &lt; 24.09 (ZDI-25-045)</a:t>
            </a:r>
            <a:endParaRPr kumimoji="0" lang="fr-FR" sz="2000" b="1" i="0" u="none" strike="noStrike" kern="1200" cap="none" spc="0" normalizeH="0" baseline="0" noProof="0">
              <a:ln>
                <a:noFill/>
              </a:ln>
              <a:solidFill>
                <a:srgbClr val="920075"/>
              </a:solidFill>
              <a:effectLst/>
              <a:uLnTx/>
              <a:uFillTx/>
              <a:latin typeface="Roboto"/>
              <a:ea typeface="Roboto"/>
              <a:cs typeface="Roboto"/>
            </a:endParaRPr>
          </a:p>
          <a:p>
            <a:pPr marL="342900" marR="0" lvl="0" indent="-342900" algn="l" defTabSz="914400" rtl="0" eaLnBrk="1" fontAlgn="auto" latinLnBrk="0" hangingPunct="1">
              <a:lnSpc>
                <a:spcPct val="200000"/>
              </a:lnSpc>
              <a:spcBef>
                <a:spcPts val="0"/>
              </a:spcBef>
              <a:spcAft>
                <a:spcPts val="0"/>
              </a:spcAft>
              <a:buClrTx/>
              <a:buSzTx/>
              <a:buFont typeface="Arial" panose="020B0604020202020204" pitchFamily="34" charset="0"/>
              <a:buChar char="•"/>
              <a:tabLst/>
              <a:defRPr/>
            </a:pPr>
            <a:r>
              <a:rPr kumimoji="0" lang="fr-FR" sz="2000" b="1" i="0" u="none" strike="noStrike" kern="1200" cap="none" spc="0" normalizeH="0" baseline="0" noProof="0">
                <a:ln>
                  <a:noFill/>
                </a:ln>
                <a:solidFill>
                  <a:srgbClr val="920075"/>
                </a:solidFill>
                <a:effectLst/>
                <a:uLnTx/>
                <a:uFillTx/>
                <a:latin typeface="Roboto"/>
                <a:ea typeface="Roboto"/>
                <a:cs typeface="Roboto"/>
              </a:rPr>
              <a:t>Oracle Java SE Multiple </a:t>
            </a:r>
            <a:r>
              <a:rPr kumimoji="0" lang="fr-FR" sz="2000" b="1" i="0" u="none" strike="noStrike" kern="1200" cap="none" spc="0" normalizeH="0" baseline="0" noProof="0" err="1">
                <a:ln>
                  <a:noFill/>
                </a:ln>
                <a:solidFill>
                  <a:srgbClr val="920075"/>
                </a:solidFill>
                <a:effectLst/>
                <a:uLnTx/>
                <a:uFillTx/>
                <a:latin typeface="Roboto"/>
                <a:ea typeface="Roboto"/>
                <a:cs typeface="Roboto"/>
              </a:rPr>
              <a:t>Vulnerabilities</a:t>
            </a:r>
            <a:r>
              <a:rPr kumimoji="0" lang="fr-FR" sz="2000" b="1" i="0" u="none" strike="noStrike" kern="1200" cap="none" spc="0" normalizeH="0" baseline="0" noProof="0">
                <a:ln>
                  <a:noFill/>
                </a:ln>
                <a:solidFill>
                  <a:srgbClr val="920075"/>
                </a:solidFill>
                <a:effectLst/>
                <a:uLnTx/>
                <a:uFillTx/>
                <a:latin typeface="Roboto"/>
                <a:ea typeface="Roboto"/>
                <a:cs typeface="Roboto"/>
              </a:rPr>
              <a:t> (</a:t>
            </a:r>
            <a:r>
              <a:rPr kumimoji="0" lang="fr-FR" sz="2000" b="1" i="0" u="none" strike="noStrike" kern="1200" cap="none" spc="0" normalizeH="0" baseline="0" noProof="0" err="1">
                <a:ln>
                  <a:noFill/>
                </a:ln>
                <a:solidFill>
                  <a:srgbClr val="920075"/>
                </a:solidFill>
                <a:effectLst/>
                <a:uLnTx/>
                <a:uFillTx/>
                <a:latin typeface="Roboto"/>
                <a:ea typeface="Roboto"/>
                <a:cs typeface="Roboto"/>
              </a:rPr>
              <a:t>October</a:t>
            </a:r>
            <a:r>
              <a:rPr kumimoji="0" lang="fr-FR" sz="2000" b="1" i="0" u="none" strike="noStrike" kern="1200" cap="none" spc="0" normalizeH="0" baseline="0" noProof="0">
                <a:ln>
                  <a:noFill/>
                </a:ln>
                <a:solidFill>
                  <a:srgbClr val="920075"/>
                </a:solidFill>
                <a:effectLst/>
                <a:uLnTx/>
                <a:uFillTx/>
                <a:latin typeface="Roboto"/>
                <a:ea typeface="Roboto"/>
                <a:cs typeface="Roboto"/>
              </a:rPr>
              <a:t> 2025 CPU)</a:t>
            </a:r>
          </a:p>
          <a:p>
            <a:pPr marL="342900" marR="0" lvl="0" indent="-342900" algn="l" defTabSz="914400" rtl="0" eaLnBrk="1" fontAlgn="auto" latinLnBrk="0" hangingPunct="1">
              <a:lnSpc>
                <a:spcPct val="20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a:ln>
                  <a:noFill/>
                </a:ln>
                <a:solidFill>
                  <a:srgbClr val="920075"/>
                </a:solidFill>
                <a:effectLst/>
                <a:uLnTx/>
                <a:uFillTx/>
                <a:latin typeface="Roboto"/>
                <a:ea typeface="Roboto"/>
                <a:cs typeface="Roboto"/>
              </a:rPr>
              <a:t>Security Updates for Microsoft ASP.NET Core (October 2023)</a:t>
            </a:r>
          </a:p>
          <a:p>
            <a:pPr marL="342900" marR="0" lvl="0" indent="-342900" algn="l" defTabSz="914400" rtl="0" eaLnBrk="1" fontAlgn="auto" latinLnBrk="0" hangingPunct="1">
              <a:lnSpc>
                <a:spcPct val="20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a:ln>
                  <a:noFill/>
                </a:ln>
                <a:solidFill>
                  <a:srgbClr val="920075"/>
                </a:solidFill>
                <a:effectLst/>
                <a:uLnTx/>
                <a:uFillTx/>
                <a:latin typeface="Roboto"/>
                <a:ea typeface="Roboto"/>
                <a:cs typeface="Roboto"/>
              </a:rPr>
              <a:t>Security Updates for Microsoft Office Products C2R (December 2025)</a:t>
            </a:r>
          </a:p>
        </p:txBody>
      </p:sp>
      <p:sp>
        <p:nvSpPr>
          <p:cNvPr id="5" name="TextBox 4">
            <a:extLst>
              <a:ext uri="{FF2B5EF4-FFF2-40B4-BE49-F238E27FC236}">
                <a16:creationId xmlns:a16="http://schemas.microsoft.com/office/drawing/2014/main" id="{6F00A1A2-5AC2-7784-F3D8-BC00AA5FEFCF}"/>
              </a:ext>
            </a:extLst>
          </p:cNvPr>
          <p:cNvSpPr txBox="1"/>
          <p:nvPr/>
        </p:nvSpPr>
        <p:spPr>
          <a:xfrm>
            <a:off x="1364825" y="5799829"/>
            <a:ext cx="676339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rPr>
              <a:t>*NOTE* Check </a:t>
            </a:r>
            <a:r>
              <a:rPr kumimoji="0" lang="en-US" sz="18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hlinkClick r:id="rId4"/>
              </a:rPr>
              <a:t>CSRM Connections </a:t>
            </a:r>
            <a:r>
              <a:rPr kumimoji="0" lang="en-US" sz="18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rPr>
              <a:t>for more detailed information</a:t>
            </a:r>
          </a:p>
        </p:txBody>
      </p:sp>
      <p:grpSp>
        <p:nvGrpSpPr>
          <p:cNvPr id="15" name="Group 14" descr="A line drawing of a shield with a triangle with a exclamation point in the center of the triangle bouncing off the shield.">
            <a:extLst>
              <a:ext uri="{FF2B5EF4-FFF2-40B4-BE49-F238E27FC236}">
                <a16:creationId xmlns:a16="http://schemas.microsoft.com/office/drawing/2014/main" id="{AC5C4522-EABB-8718-40A1-3DBC4211CA06}"/>
              </a:ext>
            </a:extLst>
          </p:cNvPr>
          <p:cNvGrpSpPr/>
          <p:nvPr/>
        </p:nvGrpSpPr>
        <p:grpSpPr>
          <a:xfrm>
            <a:off x="9050864" y="3853165"/>
            <a:ext cx="2895250" cy="2409482"/>
            <a:chOff x="7756933" y="2916021"/>
            <a:chExt cx="3302896" cy="2830858"/>
          </a:xfrm>
        </p:grpSpPr>
        <p:pic>
          <p:nvPicPr>
            <p:cNvPr id="3" name="Picture 2">
              <a:extLst>
                <a:ext uri="{FF2B5EF4-FFF2-40B4-BE49-F238E27FC236}">
                  <a16:creationId xmlns:a16="http://schemas.microsoft.com/office/drawing/2014/main" id="{4CBF0F2C-E5C5-8F0D-EA7E-DCA5940ED94A}"/>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8612587" y="2916021"/>
              <a:ext cx="2447242" cy="2447242"/>
            </a:xfrm>
            <a:prstGeom prst="rect">
              <a:avLst/>
            </a:prstGeom>
          </p:spPr>
        </p:pic>
        <p:pic>
          <p:nvPicPr>
            <p:cNvPr id="6" name="Picture 5">
              <a:extLst>
                <a:ext uri="{FF2B5EF4-FFF2-40B4-BE49-F238E27FC236}">
                  <a16:creationId xmlns:a16="http://schemas.microsoft.com/office/drawing/2014/main" id="{B0452A68-6AA4-4B2D-0C6F-A119CD33262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756933" y="4631214"/>
              <a:ext cx="1115665" cy="1115665"/>
            </a:xfrm>
            <a:prstGeom prst="rect">
              <a:avLst/>
            </a:prstGeom>
          </p:spPr>
        </p:pic>
        <p:cxnSp>
          <p:nvCxnSpPr>
            <p:cNvPr id="7" name="Straight Connector 6">
              <a:extLst>
                <a:ext uri="{FF2B5EF4-FFF2-40B4-BE49-F238E27FC236}">
                  <a16:creationId xmlns:a16="http://schemas.microsoft.com/office/drawing/2014/main" id="{6674901D-9B69-C9C5-8BD8-9FA82A37F11A}"/>
                </a:ext>
              </a:extLst>
            </p:cNvPr>
            <p:cNvCxnSpPr>
              <a:cxnSpLocks/>
            </p:cNvCxnSpPr>
            <p:nvPr/>
          </p:nvCxnSpPr>
          <p:spPr>
            <a:xfrm>
              <a:off x="8473216" y="3647890"/>
              <a:ext cx="1410869" cy="754191"/>
            </a:xfrm>
            <a:prstGeom prst="line">
              <a:avLst/>
            </a:prstGeom>
            <a:ln w="31750">
              <a:solidFill>
                <a:srgbClr val="005E6E"/>
              </a:solidFill>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33D12382-1FAE-4A8F-6548-443884400849}"/>
                </a:ext>
              </a:extLst>
            </p:cNvPr>
            <p:cNvCxnSpPr>
              <a:cxnSpLocks/>
            </p:cNvCxnSpPr>
            <p:nvPr/>
          </p:nvCxnSpPr>
          <p:spPr>
            <a:xfrm flipH="1">
              <a:off x="8768950" y="4413091"/>
              <a:ext cx="1091551" cy="775956"/>
            </a:xfrm>
            <a:prstGeom prst="straightConnector1">
              <a:avLst/>
            </a:prstGeom>
            <a:ln w="31750">
              <a:solidFill>
                <a:srgbClr val="005E6E"/>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07E2DE0E-A572-35E1-9C90-D067D40D5C14}"/>
                </a:ext>
              </a:extLst>
            </p:cNvPr>
            <p:cNvCxnSpPr>
              <a:cxnSpLocks/>
            </p:cNvCxnSpPr>
            <p:nvPr/>
          </p:nvCxnSpPr>
          <p:spPr>
            <a:xfrm flipH="1">
              <a:off x="8612587" y="4646319"/>
              <a:ext cx="413038" cy="255885"/>
            </a:xfrm>
            <a:prstGeom prst="line">
              <a:avLst/>
            </a:prstGeom>
            <a:ln>
              <a:solidFill>
                <a:srgbClr val="005E6E"/>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A175B66E-671A-E313-4BF6-0076CDE930D3}"/>
                </a:ext>
              </a:extLst>
            </p:cNvPr>
            <p:cNvCxnSpPr>
              <a:cxnSpLocks/>
            </p:cNvCxnSpPr>
            <p:nvPr/>
          </p:nvCxnSpPr>
          <p:spPr>
            <a:xfrm flipH="1">
              <a:off x="8684068" y="4684979"/>
              <a:ext cx="583434" cy="391034"/>
            </a:xfrm>
            <a:prstGeom prst="line">
              <a:avLst/>
            </a:prstGeom>
            <a:ln>
              <a:solidFill>
                <a:srgbClr val="005E6E"/>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E4C0B35-2669-EE16-25D1-163B94CD8E3F}"/>
                </a:ext>
              </a:extLst>
            </p:cNvPr>
            <p:cNvCxnSpPr>
              <a:cxnSpLocks/>
            </p:cNvCxnSpPr>
            <p:nvPr/>
          </p:nvCxnSpPr>
          <p:spPr>
            <a:xfrm flipH="1">
              <a:off x="8656304" y="4661694"/>
              <a:ext cx="522347" cy="344016"/>
            </a:xfrm>
            <a:prstGeom prst="line">
              <a:avLst/>
            </a:prstGeom>
            <a:ln>
              <a:solidFill>
                <a:srgbClr val="005E6E"/>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84603324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F8DE0B-D858-18FC-D04A-2FC407141CB5}"/>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3C4A3D96-1461-BFA6-38C8-A1270E78017C}"/>
              </a:ext>
              <a:ext uri="{C183D7F6-B498-43B3-948B-1728B52AA6E4}">
                <adec:decorative xmlns:adec="http://schemas.microsoft.com/office/drawing/2017/decorative" val="1"/>
              </a:ext>
            </a:extLst>
          </p:cNvPr>
          <p:cNvSpPr/>
          <p:nvPr/>
        </p:nvSpPr>
        <p:spPr>
          <a:xfrm>
            <a:off x="803189" y="766119"/>
            <a:ext cx="4868562" cy="5385721"/>
          </a:xfrm>
          <a:prstGeom prst="rect">
            <a:avLst/>
          </a:prstGeom>
          <a:solidFill>
            <a:srgbClr val="105A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itle 7">
            <a:extLst>
              <a:ext uri="{FF2B5EF4-FFF2-40B4-BE49-F238E27FC236}">
                <a16:creationId xmlns:a16="http://schemas.microsoft.com/office/drawing/2014/main" id="{AA9B3004-3D89-7125-6A3F-AD5D81DEC592}"/>
              </a:ext>
            </a:extLst>
          </p:cNvPr>
          <p:cNvSpPr txBox="1">
            <a:spLocks noGrp="1"/>
          </p:cNvSpPr>
          <p:nvPr>
            <p:ph type="title" idx="4294967295"/>
          </p:nvPr>
        </p:nvSpPr>
        <p:spPr>
          <a:xfrm>
            <a:off x="1187496" y="1852163"/>
            <a:ext cx="3933692" cy="34163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E0E1DD"/>
                </a:solidFill>
                <a:effectLst/>
                <a:uLnTx/>
                <a:uFillTx/>
                <a:latin typeface="Rajdhani"/>
                <a:ea typeface="+mn-ea"/>
                <a:cs typeface="Calibri"/>
              </a:rPr>
              <a:t>  General Dynamics IT MSS </a:t>
            </a:r>
            <a:br>
              <a:rPr kumimoji="0" lang="en-US" sz="5400" b="1" i="0" u="none" strike="noStrike" kern="1200" cap="none" spc="0" normalizeH="0" baseline="0" noProof="0" dirty="0">
                <a:ln>
                  <a:noFill/>
                </a:ln>
                <a:solidFill>
                  <a:srgbClr val="E0E1DD"/>
                </a:solidFill>
                <a:effectLst/>
                <a:uLnTx/>
                <a:uFillTx/>
                <a:latin typeface="Rajdhani"/>
                <a:ea typeface="+mn-ea"/>
                <a:cs typeface="Calibri"/>
              </a:rPr>
            </a:br>
            <a:r>
              <a:rPr kumimoji="0" lang="en-US" sz="5400" b="1" i="0" u="none" strike="noStrike" kern="1200" cap="none" spc="0" normalizeH="0" baseline="0" noProof="0" dirty="0">
                <a:ln>
                  <a:noFill/>
                </a:ln>
                <a:solidFill>
                  <a:srgbClr val="E0E1DD"/>
                </a:solidFill>
                <a:effectLst/>
                <a:uLnTx/>
                <a:uFillTx/>
                <a:latin typeface="Rajdhani"/>
                <a:ea typeface="+mn-ea"/>
                <a:cs typeface="Calibri"/>
              </a:rPr>
              <a:t>Transition</a:t>
            </a:r>
            <a:endParaRPr kumimoji="0" lang="en-US" sz="5400" b="0" i="0" u="none" strike="noStrike" kern="1200" cap="none" spc="0" normalizeH="0" baseline="0" noProof="0" dirty="0">
              <a:ln>
                <a:noFill/>
              </a:ln>
              <a:solidFill>
                <a:srgbClr val="E0E1DD"/>
              </a:solidFill>
              <a:effectLst/>
              <a:uLnTx/>
              <a:uFillTx/>
              <a:latin typeface="Rajdhani"/>
              <a:ea typeface="+mn-ea"/>
              <a:cs typeface="Calibri" panose="020F0502020204030204"/>
            </a:endParaRPr>
          </a:p>
        </p:txBody>
      </p:sp>
      <p:pic>
        <p:nvPicPr>
          <p:cNvPr id="7" name="Picture 6" descr="Virginia IT agency Logo">
            <a:extLst>
              <a:ext uri="{FF2B5EF4-FFF2-40B4-BE49-F238E27FC236}">
                <a16:creationId xmlns:a16="http://schemas.microsoft.com/office/drawing/2014/main" id="{F3C20DE0-FA21-BB37-C9DC-7A020460498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71409" y="997407"/>
            <a:ext cx="5488474" cy="2078302"/>
          </a:xfrm>
          <a:prstGeom prst="rect">
            <a:avLst/>
          </a:prstGeom>
        </p:spPr>
      </p:pic>
      <p:pic>
        <p:nvPicPr>
          <p:cNvPr id="3" name="Picture 2" descr="GDIT's logo with &quot;Art of the Possible&quot; as their tagline">
            <a:extLst>
              <a:ext uri="{FF2B5EF4-FFF2-40B4-BE49-F238E27FC236}">
                <a16:creationId xmlns:a16="http://schemas.microsoft.com/office/drawing/2014/main" id="{E327806C-6BC7-E224-AAC1-8315A702463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78193" y="3394068"/>
            <a:ext cx="4326311" cy="2466525"/>
          </a:xfrm>
          <a:prstGeom prst="rect">
            <a:avLst/>
          </a:prstGeom>
        </p:spPr>
      </p:pic>
    </p:spTree>
    <p:extLst>
      <p:ext uri="{BB962C8B-B14F-4D97-AF65-F5344CB8AC3E}">
        <p14:creationId xmlns:p14="http://schemas.microsoft.com/office/powerpoint/2010/main" val="369761029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9348882-B242-052C-26D3-1352DE34A347}"/>
              </a:ext>
            </a:extLst>
          </p:cNvPr>
          <p:cNvSpPr>
            <a:spLocks noGrp="1"/>
          </p:cNvSpPr>
          <p:nvPr>
            <p:ph type="title" idx="4294967295"/>
          </p:nvPr>
        </p:nvSpPr>
        <p:spPr>
          <a:xfrm>
            <a:off x="685800" y="695325"/>
            <a:ext cx="7786688" cy="523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p>
            <a:pPr marL="0" marR="0" lvl="0" indent="0" algn="l" defTabSz="914400" rtl="0" eaLnBrk="1" fontAlgn="auto" latinLnBrk="0" hangingPunct="1">
              <a:lnSpc>
                <a:spcPct val="90000"/>
              </a:lnSpc>
              <a:spcBef>
                <a:spcPts val="1000"/>
              </a:spcBef>
              <a:spcAft>
                <a:spcPts val="0"/>
              </a:spcAft>
              <a:buClr>
                <a:srgbClr val="920075"/>
              </a:buClr>
              <a:buSzTx/>
              <a:buFont typeface="Arial" panose="020B0604020202020204" pitchFamily="34" charset="0"/>
              <a:buNone/>
              <a:tabLst/>
              <a:defRPr/>
            </a:pPr>
            <a:r>
              <a:rPr kumimoji="0" lang="en-US" sz="2800" b="1" i="0" u="none" strike="noStrike" kern="1200" cap="none" spc="0" normalizeH="0" baseline="0" noProof="0">
                <a:ln>
                  <a:noFill/>
                </a:ln>
                <a:solidFill>
                  <a:srgbClr val="105A70"/>
                </a:solidFill>
                <a:effectLst/>
                <a:uLnTx/>
                <a:uFillTx/>
                <a:latin typeface="Roboto"/>
                <a:ea typeface="Roboto"/>
                <a:cs typeface="Roboto"/>
              </a:rPr>
              <a:t>Virginia Cyber Security Partnership (VCSP)</a:t>
            </a:r>
            <a:endParaRPr kumimoji="0" lang="en-US" sz="2800" b="1" i="0" u="none" strike="noStrike" kern="1200" cap="none" spc="0" normalizeH="0" baseline="0" noProof="0">
              <a:ln>
                <a:noFill/>
              </a:ln>
              <a:solidFill>
                <a:srgbClr val="105A70"/>
              </a:solidFill>
              <a:effectLst/>
              <a:uLnTx/>
              <a:uFillTx/>
              <a:latin typeface="Roboto" panose="02000000000000000000" pitchFamily="2" charset="0"/>
              <a:ea typeface="Roboto" panose="02000000000000000000" pitchFamily="2" charset="0"/>
              <a:cs typeface="+mn-cs"/>
            </a:endParaRPr>
          </a:p>
        </p:txBody>
      </p:sp>
      <p:sp>
        <p:nvSpPr>
          <p:cNvPr id="3" name="TextBox 2">
            <a:extLst>
              <a:ext uri="{FF2B5EF4-FFF2-40B4-BE49-F238E27FC236}">
                <a16:creationId xmlns:a16="http://schemas.microsoft.com/office/drawing/2014/main" id="{ED0FF768-BCD9-2A61-B648-9B63FF881B4B}"/>
              </a:ext>
            </a:extLst>
          </p:cNvPr>
          <p:cNvSpPr txBox="1"/>
          <p:nvPr/>
        </p:nvSpPr>
        <p:spPr>
          <a:xfrm>
            <a:off x="895610" y="1406045"/>
            <a:ext cx="6097043" cy="203132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Who We Are</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Calibri" panose="020F0502020204030204"/>
                <a:cs typeface="Calibri" panose="020F0502020204030204"/>
              </a:rPr>
              <a:t>The VCSP is a </a:t>
            </a:r>
            <a:r>
              <a:rPr kumimoji="0" lang="en-US" sz="1800" b="1" i="0" u="none" strike="noStrike" kern="1200" cap="none" spc="0" normalizeH="0" baseline="0" noProof="0">
                <a:ln>
                  <a:noFill/>
                </a:ln>
                <a:solidFill>
                  <a:prstClr val="black"/>
                </a:solidFill>
                <a:effectLst/>
                <a:uLnTx/>
                <a:uFillTx/>
                <a:latin typeface="Calibri" panose="020F0502020204030204"/>
                <a:ea typeface="Calibri" panose="020F0502020204030204"/>
                <a:cs typeface="Calibri" panose="020F0502020204030204"/>
              </a:rPr>
              <a:t>non‑profit collaboration between public and private sector cybersecurity professionals</a:t>
            </a:r>
            <a:r>
              <a:rPr kumimoji="0" lang="en-US" sz="1800" b="0" i="0" u="none" strike="noStrike" kern="1200" cap="none" spc="0" normalizeH="0" baseline="0" noProof="0">
                <a:ln>
                  <a:noFill/>
                </a:ln>
                <a:solidFill>
                  <a:prstClr val="black"/>
                </a:solidFill>
                <a:effectLst/>
                <a:uLnTx/>
                <a:uFillTx/>
                <a:latin typeface="Calibri" panose="020F0502020204030204"/>
                <a:ea typeface="Calibri" panose="020F0502020204030204"/>
                <a:cs typeface="Calibri" panose="020F0502020204030204"/>
              </a:rPr>
              <a:t>.</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Calibri" panose="020F0502020204030204"/>
                <a:cs typeface="Calibri" panose="020F0502020204030204"/>
              </a:rPr>
              <a:t>Established in 2012 to create a trusted community for discussing cyber threats and sharing best practices. </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Calibri"/>
              <a:cs typeface="Calibri"/>
            </a:endParaRPr>
          </a:p>
        </p:txBody>
      </p:sp>
      <p:sp>
        <p:nvSpPr>
          <p:cNvPr id="5" name="TextBox 4">
            <a:extLst>
              <a:ext uri="{FF2B5EF4-FFF2-40B4-BE49-F238E27FC236}">
                <a16:creationId xmlns:a16="http://schemas.microsoft.com/office/drawing/2014/main" id="{BBFEF877-5985-229D-A331-D5F8F568A847}"/>
              </a:ext>
            </a:extLst>
          </p:cNvPr>
          <p:cNvSpPr txBox="1"/>
          <p:nvPr/>
        </p:nvSpPr>
        <p:spPr>
          <a:xfrm>
            <a:off x="897699" y="3157603"/>
            <a:ext cx="6096000" cy="258532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Our Mission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Strengthen cybersecurity across Virginia through:</a:t>
            </a:r>
          </a:p>
          <a:p>
            <a:pPr marL="228600" marR="0" lvl="0" indent="-228600" algn="l" defTabSz="914400" rtl="0" eaLnBrk="1" fontAlgn="auto" latinLnBrk="0" hangingPunct="1">
              <a:lnSpc>
                <a:spcPct val="100000"/>
              </a:lnSpc>
              <a:spcBef>
                <a:spcPts val="0"/>
              </a:spcBef>
              <a:spcAft>
                <a:spcPts val="0"/>
              </a:spcAft>
              <a:buClrTx/>
              <a:buSzTx/>
              <a:buFont typeface=""/>
              <a:buChar char="•"/>
              <a:tabLst/>
              <a:defRPr/>
            </a:pP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Education</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 K‑12 outreach, collegiate engagement, member workshops</a:t>
            </a:r>
          </a:p>
          <a:p>
            <a:pPr marL="228600" marR="0" lvl="0" indent="-228600" algn="l" defTabSz="914400" rtl="0" eaLnBrk="1" fontAlgn="auto" latinLnBrk="0" hangingPunct="1">
              <a:lnSpc>
                <a:spcPct val="100000"/>
              </a:lnSpc>
              <a:spcBef>
                <a:spcPts val="0"/>
              </a:spcBef>
              <a:spcAft>
                <a:spcPts val="0"/>
              </a:spcAft>
              <a:buClrTx/>
              <a:buSzTx/>
              <a:buFont typeface=""/>
              <a:buChar char="•"/>
              <a:tabLst/>
              <a:defRPr/>
            </a:pP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Collaboration</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 Networking, mentorship, small‑business cyber support</a:t>
            </a:r>
          </a:p>
          <a:p>
            <a:pPr marL="228600" marR="0" lvl="0" indent="-228600" algn="l" defTabSz="914400" rtl="0" eaLnBrk="1" fontAlgn="auto" latinLnBrk="0" hangingPunct="1">
              <a:lnSpc>
                <a:spcPct val="100000"/>
              </a:lnSpc>
              <a:spcBef>
                <a:spcPts val="0"/>
              </a:spcBef>
              <a:spcAft>
                <a:spcPts val="0"/>
              </a:spcAft>
              <a:buClrTx/>
              <a:buSzTx/>
              <a:buFont typeface=""/>
              <a:buChar char="•"/>
              <a:tabLst/>
              <a:defRPr/>
            </a:pP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Partnership</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 Working with law enforcement and supporting cyber policy development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E95C5922-C55F-D4EC-8E29-8BF4CF432CAF}"/>
              </a:ext>
            </a:extLst>
          </p:cNvPr>
          <p:cNvSpPr txBox="1"/>
          <p:nvPr/>
        </p:nvSpPr>
        <p:spPr>
          <a:xfrm>
            <a:off x="7463425" y="3429000"/>
            <a:ext cx="4237973" cy="23083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Get Involved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VCSP is seeking volunteers</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to support mission programs and community initiatives.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Interested? Contact:</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Amy Braden – Director, IT Security Governance &amp; Compliance (VITA)</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4" name="Picture 3" descr="Virginia Cyber Security Partnership logo">
            <a:extLst>
              <a:ext uri="{FF2B5EF4-FFF2-40B4-BE49-F238E27FC236}">
                <a16:creationId xmlns:a16="http://schemas.microsoft.com/office/drawing/2014/main" id="{3170DF5C-2F47-B9FA-2283-74CB405CD9D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60344" y="696435"/>
            <a:ext cx="3238500" cy="2333625"/>
          </a:xfrm>
          <a:prstGeom prst="rect">
            <a:avLst/>
          </a:prstGeom>
        </p:spPr>
      </p:pic>
    </p:spTree>
    <p:extLst>
      <p:ext uri="{BB962C8B-B14F-4D97-AF65-F5344CB8AC3E}">
        <p14:creationId xmlns:p14="http://schemas.microsoft.com/office/powerpoint/2010/main" val="26242423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20A8D32-5F16-96F9-7A62-58197D5B49B4}"/>
              </a:ext>
              <a:ext uri="{C183D7F6-B498-43B3-948B-1728B52AA6E4}">
                <adec:decorative xmlns:adec="http://schemas.microsoft.com/office/drawing/2017/decorative" val="1"/>
              </a:ext>
            </a:extLst>
          </p:cNvPr>
          <p:cNvSpPr/>
          <p:nvPr/>
        </p:nvSpPr>
        <p:spPr>
          <a:xfrm>
            <a:off x="409575" y="423675"/>
            <a:ext cx="11353800" cy="5796149"/>
          </a:xfrm>
          <a:prstGeom prst="rect">
            <a:avLst/>
          </a:prstGeom>
          <a:solidFill>
            <a:schemeClr val="bg2">
              <a:lumMod val="1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ptos" panose="02110004020202020204"/>
              <a:ea typeface="+mn-ea"/>
              <a:cs typeface="+mn-cs"/>
            </a:endParaRPr>
          </a:p>
        </p:txBody>
      </p:sp>
      <p:sp>
        <p:nvSpPr>
          <p:cNvPr id="3" name="Title 2">
            <a:extLst>
              <a:ext uri="{FF2B5EF4-FFF2-40B4-BE49-F238E27FC236}">
                <a16:creationId xmlns:a16="http://schemas.microsoft.com/office/drawing/2014/main" id="{9D762E8F-3ABB-569B-9A82-6A2A144E6FF0}"/>
              </a:ext>
            </a:extLst>
          </p:cNvPr>
          <p:cNvSpPr>
            <a:spLocks noGrp="1"/>
          </p:cNvSpPr>
          <p:nvPr>
            <p:ph type="title"/>
          </p:nvPr>
        </p:nvSpPr>
        <p:spPr>
          <a:xfrm>
            <a:off x="676275" y="-152643"/>
            <a:ext cx="2667000" cy="3229218"/>
          </a:xfrm>
        </p:spPr>
        <p:txBody>
          <a:bodyPr/>
          <a:lstStyle/>
          <a:p>
            <a:r>
              <a:rPr lang="en-US">
                <a:solidFill>
                  <a:schemeClr val="bg1"/>
                </a:solidFill>
              </a:rPr>
              <a:t>AIO – AIS – SmartScape (Hosts)</a:t>
            </a:r>
          </a:p>
        </p:txBody>
      </p:sp>
      <p:pic>
        <p:nvPicPr>
          <p:cNvPr id="7" name="Content Placeholder 6" descr="A screen shot of the Hosts area on AIO showing the architecture map and connections.">
            <a:extLst>
              <a:ext uri="{FF2B5EF4-FFF2-40B4-BE49-F238E27FC236}">
                <a16:creationId xmlns:a16="http://schemas.microsoft.com/office/drawing/2014/main" id="{DCCCB7FD-5690-C449-9E34-C2D30BC2326D}"/>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rcRect/>
          <a:stretch>
            <a:fillRect/>
          </a:stretch>
        </p:blipFill>
        <p:spPr>
          <a:xfrm>
            <a:off x="3086099" y="430492"/>
            <a:ext cx="6257925" cy="5796149"/>
          </a:xfrm>
        </p:spPr>
      </p:pic>
    </p:spTree>
    <p:extLst>
      <p:ext uri="{BB962C8B-B14F-4D97-AF65-F5344CB8AC3E}">
        <p14:creationId xmlns:p14="http://schemas.microsoft.com/office/powerpoint/2010/main" val="320544056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60F281-4FF6-4617-A809-AC9C15ECF18A}"/>
              </a:ext>
            </a:extLst>
          </p:cNvPr>
          <p:cNvSpPr>
            <a:spLocks noGrp="1"/>
          </p:cNvSpPr>
          <p:nvPr>
            <p:ph type="title" idx="4294967295"/>
          </p:nvPr>
        </p:nvSpPr>
        <p:spPr>
          <a:xfrm>
            <a:off x="0" y="1051243"/>
            <a:ext cx="10282238" cy="3160712"/>
          </a:xfrm>
        </p:spPr>
        <p:txBody>
          <a:bodyPr rtlCol="0">
            <a:noAutofit/>
          </a:bodyPr>
          <a:lstStyle/>
          <a:p>
            <a:r>
              <a:rPr lang="en-US" sz="8800">
                <a:solidFill>
                  <a:srgbClr val="005E6E"/>
                </a:solidFill>
                <a:latin typeface="Rajdhani"/>
                <a:ea typeface="Roboto"/>
                <a:cs typeface="Rajdhani" panose="02000000000000000000" pitchFamily="2" charset="77"/>
              </a:rPr>
              <a:t>Upcoming Events</a:t>
            </a:r>
            <a:endParaRPr lang="en-US" sz="8800" b="1">
              <a:solidFill>
                <a:srgbClr val="005E6E"/>
              </a:solidFill>
              <a:latin typeface="Rajdhani" panose="02000000000000000000" pitchFamily="2" charset="77"/>
              <a:cs typeface="Rajdhani" panose="02000000000000000000" pitchFamily="2" charset="77"/>
            </a:endParaRPr>
          </a:p>
        </p:txBody>
      </p:sp>
      <p:pic>
        <p:nvPicPr>
          <p:cNvPr id="6" name="Picture 5" descr="Virginia IT Agency Logo">
            <a:extLst>
              <a:ext uri="{FF2B5EF4-FFF2-40B4-BE49-F238E27FC236}">
                <a16:creationId xmlns:a16="http://schemas.microsoft.com/office/drawing/2014/main" id="{3AA51F40-2124-6B28-DCF6-24DB68335E6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044" y="4786358"/>
            <a:ext cx="5054686" cy="1914041"/>
          </a:xfrm>
          <a:prstGeom prst="rect">
            <a:avLst/>
          </a:prstGeom>
        </p:spPr>
      </p:pic>
      <p:sp>
        <p:nvSpPr>
          <p:cNvPr id="10" name="TextBox 9">
            <a:extLst>
              <a:ext uri="{FF2B5EF4-FFF2-40B4-BE49-F238E27FC236}">
                <a16:creationId xmlns:a16="http://schemas.microsoft.com/office/drawing/2014/main" id="{7B359979-A73C-E8B1-EB08-B4A3C7A2D355}"/>
              </a:ext>
            </a:extLst>
          </p:cNvPr>
          <p:cNvSpPr txBox="1"/>
          <p:nvPr/>
        </p:nvSpPr>
        <p:spPr>
          <a:xfrm>
            <a:off x="2407920" y="6243320"/>
            <a:ext cx="3403600"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B3E2C2"/>
                </a:solidFill>
                <a:effectLst/>
                <a:uLnTx/>
                <a:uFillTx/>
                <a:latin typeface="Roboto Medium"/>
                <a:ea typeface="Roboto Medium"/>
                <a:cs typeface="Roboto Medium"/>
              </a:rPr>
              <a:t>vita.virginia.gov</a:t>
            </a:r>
            <a:endParaRPr kumimoji="0" lang="en-US" sz="1050" b="0" i="0" u="none" strike="noStrike" kern="1200" cap="none" spc="0" normalizeH="0" baseline="0" noProof="0">
              <a:ln>
                <a:noFill/>
              </a:ln>
              <a:solidFill>
                <a:prstClr val="black"/>
              </a:solidFill>
              <a:effectLst/>
              <a:uLnTx/>
              <a:uFillTx/>
              <a:latin typeface="Calibri" panose="020F0502020204030204"/>
              <a:ea typeface="+mn-ea"/>
              <a:cs typeface="Calibri"/>
            </a:endParaRPr>
          </a:p>
        </p:txBody>
      </p:sp>
    </p:spTree>
    <p:extLst>
      <p:ext uri="{BB962C8B-B14F-4D97-AF65-F5344CB8AC3E}">
        <p14:creationId xmlns:p14="http://schemas.microsoft.com/office/powerpoint/2010/main" val="34037406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FA6C8B-3444-4591-F78E-A94E75389C0E}"/>
              </a:ext>
            </a:extLst>
          </p:cNvPr>
          <p:cNvSpPr>
            <a:spLocks noGrp="1"/>
          </p:cNvSpPr>
          <p:nvPr>
            <p:ph type="title"/>
          </p:nvPr>
        </p:nvSpPr>
        <p:spPr>
          <a:xfrm>
            <a:off x="590407" y="508329"/>
            <a:ext cx="10515600" cy="676275"/>
          </a:xfrm>
        </p:spPr>
        <p:txBody>
          <a:bodyPr/>
          <a:lstStyle/>
          <a:p>
            <a:r>
              <a:rPr lang="en-US">
                <a:solidFill>
                  <a:srgbClr val="105A70"/>
                </a:solidFill>
                <a:latin typeface="Roboto"/>
                <a:ea typeface="Roboto"/>
                <a:cs typeface="Roboto"/>
              </a:rPr>
              <a:t>Upcoming Governance Office Hours</a:t>
            </a:r>
            <a:endParaRPr lang="en-US"/>
          </a:p>
        </p:txBody>
      </p:sp>
      <p:sp>
        <p:nvSpPr>
          <p:cNvPr id="3" name="Content Placeholder 2">
            <a:extLst>
              <a:ext uri="{FF2B5EF4-FFF2-40B4-BE49-F238E27FC236}">
                <a16:creationId xmlns:a16="http://schemas.microsoft.com/office/drawing/2014/main" id="{4AC39012-484F-5E0B-8495-6D31A08F3623}"/>
              </a:ext>
            </a:extLst>
          </p:cNvPr>
          <p:cNvSpPr>
            <a:spLocks noGrp="1"/>
          </p:cNvSpPr>
          <p:nvPr>
            <p:ph sz="quarter" idx="4"/>
          </p:nvPr>
        </p:nvSpPr>
        <p:spPr>
          <a:xfrm>
            <a:off x="6358576" y="1193551"/>
            <a:ext cx="5183188" cy="4818063"/>
          </a:xfrm>
        </p:spPr>
        <p:txBody>
          <a:bodyPr/>
          <a:lstStyle/>
          <a:p>
            <a:pPr lvl="0">
              <a:lnSpc>
                <a:spcPct val="100000"/>
              </a:lnSpc>
              <a:spcBef>
                <a:spcPts val="0"/>
              </a:spcBef>
              <a:buClrTx/>
              <a:defRPr/>
            </a:pPr>
            <a:r>
              <a:rPr lang="en-US" b="1">
                <a:solidFill>
                  <a:prstClr val="black"/>
                </a:solidFill>
                <a:latin typeface="Roboto"/>
                <a:ea typeface="Roboto"/>
                <a:cs typeface="Roboto"/>
              </a:rPr>
              <a:t>Governance Office Hours launched recently – a dedicated space for Agency ISOs and teams to bring their questions, concerns, or ideas directly to the Governance Team.</a:t>
            </a:r>
          </a:p>
          <a:p>
            <a:pPr lvl="0">
              <a:lnSpc>
                <a:spcPct val="100000"/>
              </a:lnSpc>
              <a:spcBef>
                <a:spcPts val="0"/>
              </a:spcBef>
              <a:buClrTx/>
              <a:defRPr/>
            </a:pPr>
            <a:endParaRPr lang="en-US" b="1">
              <a:solidFill>
                <a:prstClr val="black"/>
              </a:solidFill>
            </a:endParaRPr>
          </a:p>
          <a:p>
            <a:pPr lvl="0">
              <a:lnSpc>
                <a:spcPct val="100000"/>
              </a:lnSpc>
              <a:spcBef>
                <a:spcPts val="0"/>
              </a:spcBef>
              <a:buClrTx/>
              <a:defRPr/>
            </a:pPr>
            <a:r>
              <a:rPr lang="en-US" b="1">
                <a:solidFill>
                  <a:prstClr val="black"/>
                </a:solidFill>
                <a:latin typeface="Roboto"/>
                <a:ea typeface="Roboto"/>
                <a:cs typeface="Roboto"/>
              </a:rPr>
              <a:t>What to Expect:</a:t>
            </a:r>
          </a:p>
          <a:p>
            <a:pPr marL="285750" lvl="0" indent="-285750">
              <a:lnSpc>
                <a:spcPct val="100000"/>
              </a:lnSpc>
              <a:spcBef>
                <a:spcPts val="0"/>
              </a:spcBef>
              <a:buClrTx/>
              <a:buFont typeface="Arial" panose="020B0604020202020204" pitchFamily="34" charset="0"/>
              <a:buChar char="•"/>
              <a:defRPr/>
            </a:pPr>
            <a:r>
              <a:rPr lang="en-US" b="1">
                <a:solidFill>
                  <a:prstClr val="black"/>
                </a:solidFill>
                <a:latin typeface="Roboto"/>
                <a:ea typeface="Roboto"/>
                <a:cs typeface="Roboto"/>
              </a:rPr>
              <a:t>Open discussion place</a:t>
            </a:r>
          </a:p>
          <a:p>
            <a:pPr marL="285750" lvl="0" indent="-285750">
              <a:lnSpc>
                <a:spcPct val="100000"/>
              </a:lnSpc>
              <a:spcBef>
                <a:spcPts val="0"/>
              </a:spcBef>
              <a:buClrTx/>
              <a:buFont typeface="Arial" panose="020B0604020202020204" pitchFamily="34" charset="0"/>
              <a:buChar char="•"/>
              <a:defRPr/>
            </a:pPr>
            <a:r>
              <a:rPr lang="en-US" b="1">
                <a:solidFill>
                  <a:prstClr val="black"/>
                </a:solidFill>
                <a:latin typeface="Roboto"/>
                <a:ea typeface="Roboto"/>
                <a:cs typeface="Roboto"/>
              </a:rPr>
              <a:t>Governance Updates</a:t>
            </a:r>
          </a:p>
          <a:p>
            <a:pPr marL="285750" lvl="0" indent="-285750">
              <a:lnSpc>
                <a:spcPct val="100000"/>
              </a:lnSpc>
              <a:spcBef>
                <a:spcPts val="0"/>
              </a:spcBef>
              <a:buClrTx/>
              <a:buFont typeface="Arial" panose="020B0604020202020204" pitchFamily="34" charset="0"/>
              <a:buChar char="•"/>
              <a:defRPr/>
            </a:pPr>
            <a:r>
              <a:rPr lang="en-US" b="1">
                <a:solidFill>
                  <a:prstClr val="black"/>
                </a:solidFill>
                <a:latin typeface="Roboto"/>
                <a:ea typeface="Roboto"/>
                <a:cs typeface="Roboto"/>
              </a:rPr>
              <a:t>Q&amp;A and support for your needs</a:t>
            </a:r>
          </a:p>
          <a:p>
            <a:pPr marL="285750" lvl="0" indent="-285750">
              <a:lnSpc>
                <a:spcPct val="100000"/>
              </a:lnSpc>
              <a:spcBef>
                <a:spcPts val="0"/>
              </a:spcBef>
              <a:buClrTx/>
              <a:buFont typeface="Arial" panose="020B0604020202020204" pitchFamily="34" charset="0"/>
              <a:buChar char="•"/>
              <a:defRPr/>
            </a:pPr>
            <a:endParaRPr lang="en-US" b="1">
              <a:solidFill>
                <a:prstClr val="black"/>
              </a:solidFill>
            </a:endParaRPr>
          </a:p>
          <a:p>
            <a:pPr lvl="0">
              <a:lnSpc>
                <a:spcPct val="100000"/>
              </a:lnSpc>
              <a:spcBef>
                <a:spcPts val="0"/>
              </a:spcBef>
              <a:buClrTx/>
              <a:defRPr/>
            </a:pPr>
            <a:endParaRPr lang="en-US" b="1">
              <a:solidFill>
                <a:prstClr val="black"/>
              </a:solidFill>
            </a:endParaRPr>
          </a:p>
          <a:p>
            <a:pPr lvl="0">
              <a:lnSpc>
                <a:spcPct val="100000"/>
              </a:lnSpc>
              <a:spcBef>
                <a:spcPts val="0"/>
              </a:spcBef>
              <a:buClrTx/>
              <a:defRPr/>
            </a:pPr>
            <a:r>
              <a:rPr lang="en-US" b="1">
                <a:solidFill>
                  <a:prstClr val="black"/>
                </a:solidFill>
                <a:latin typeface="Roboto"/>
                <a:ea typeface="Roboto"/>
                <a:cs typeface="Roboto"/>
              </a:rPr>
              <a:t>Next Sessions:</a:t>
            </a:r>
          </a:p>
          <a:p>
            <a:pPr lvl="0">
              <a:lnSpc>
                <a:spcPct val="100000"/>
              </a:lnSpc>
              <a:spcBef>
                <a:spcPts val="0"/>
              </a:spcBef>
              <a:buClrTx/>
              <a:defRPr/>
            </a:pPr>
            <a:r>
              <a:rPr lang="en-US" b="1">
                <a:solidFill>
                  <a:prstClr val="black"/>
                </a:solidFill>
                <a:latin typeface="Roboto"/>
                <a:ea typeface="Roboto"/>
                <a:cs typeface="Roboto"/>
              </a:rPr>
              <a:t>February 11, 2026 | Microsoft Teams</a:t>
            </a:r>
          </a:p>
          <a:p>
            <a:pPr lvl="0">
              <a:lnSpc>
                <a:spcPct val="100000"/>
              </a:lnSpc>
              <a:spcBef>
                <a:spcPts val="0"/>
              </a:spcBef>
              <a:buClrTx/>
              <a:defRPr/>
            </a:pPr>
            <a:r>
              <a:rPr lang="en-US" b="1">
                <a:solidFill>
                  <a:prstClr val="black"/>
                </a:solidFill>
                <a:latin typeface="Roboto"/>
                <a:ea typeface="Roboto"/>
                <a:cs typeface="Roboto"/>
              </a:rPr>
              <a:t>[</a:t>
            </a:r>
            <a:r>
              <a:rPr lang="en-US" b="1">
                <a:solidFill>
                  <a:prstClr val="black"/>
                </a:solidFill>
                <a:latin typeface="Roboto"/>
                <a:ea typeface="Roboto"/>
                <a:cs typeface="Roboto"/>
                <a:hlinkClick r:id="rId2"/>
              </a:rPr>
              <a:t>Click here to register for the meeting</a:t>
            </a:r>
            <a:r>
              <a:rPr lang="en-US" b="1">
                <a:solidFill>
                  <a:prstClr val="black"/>
                </a:solidFill>
                <a:latin typeface="Roboto"/>
                <a:ea typeface="Roboto"/>
                <a:cs typeface="Roboto"/>
              </a:rPr>
              <a:t>]</a:t>
            </a:r>
          </a:p>
          <a:p>
            <a:r>
              <a:rPr lang="en-US" b="1"/>
              <a:t>March 10: </a:t>
            </a:r>
            <a:r>
              <a:rPr lang="en-US" b="1">
                <a:hlinkClick r:id="rId3"/>
              </a:rPr>
              <a:t>Register for March</a:t>
            </a:r>
            <a:endParaRPr lang="en-US" b="1"/>
          </a:p>
        </p:txBody>
      </p:sp>
      <p:sp>
        <p:nvSpPr>
          <p:cNvPr id="5" name="TextBox 4">
            <a:extLst>
              <a:ext uri="{FF2B5EF4-FFF2-40B4-BE49-F238E27FC236}">
                <a16:creationId xmlns:a16="http://schemas.microsoft.com/office/drawing/2014/main" id="{86C92797-C867-7F8C-D083-53FA355B49AB}"/>
              </a:ext>
            </a:extLst>
          </p:cNvPr>
          <p:cNvSpPr txBox="1"/>
          <p:nvPr/>
        </p:nvSpPr>
        <p:spPr>
          <a:xfrm>
            <a:off x="127269" y="5642282"/>
            <a:ext cx="9076108"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Roboto"/>
                <a:ea typeface="Roboto"/>
                <a:cs typeface="Roboto"/>
              </a:rPr>
              <a:t>Let’s work together to strengthen governance across the Commonwealth!</a:t>
            </a:r>
          </a:p>
        </p:txBody>
      </p:sp>
      <p:pic>
        <p:nvPicPr>
          <p:cNvPr id="7" name="Picture 6" descr="Picture of a Lady in a yellow blazer sitting behind a laptop with the Virginia IT agency logo on the wall behind her. She has a welcoming smile on her face.">
            <a:extLst>
              <a:ext uri="{FF2B5EF4-FFF2-40B4-BE49-F238E27FC236}">
                <a16:creationId xmlns:a16="http://schemas.microsoft.com/office/drawing/2014/main" id="{CF863F11-DBCE-775A-AF3A-14D73517CFB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93489" y="2461874"/>
            <a:ext cx="2457878" cy="1640378"/>
          </a:xfrm>
          <a:prstGeom prst="rect">
            <a:avLst/>
          </a:prstGeom>
        </p:spPr>
      </p:pic>
    </p:spTree>
    <p:extLst>
      <p:ext uri="{BB962C8B-B14F-4D97-AF65-F5344CB8AC3E}">
        <p14:creationId xmlns:p14="http://schemas.microsoft.com/office/powerpoint/2010/main" val="124417980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D2CAAC-8647-C4E1-4CC2-A7D3746385A9}"/>
              </a:ext>
            </a:extLst>
          </p:cNvPr>
          <p:cNvSpPr>
            <a:spLocks noGrp="1"/>
          </p:cNvSpPr>
          <p:nvPr>
            <p:ph type="title"/>
          </p:nvPr>
        </p:nvSpPr>
        <p:spPr/>
        <p:txBody>
          <a:bodyPr/>
          <a:lstStyle/>
          <a:p>
            <a:r>
              <a:rPr lang="en-US" err="1"/>
              <a:t>CyberConVA</a:t>
            </a:r>
            <a:r>
              <a:rPr lang="en-US"/>
              <a:t> – February 12, 2026</a:t>
            </a:r>
          </a:p>
        </p:txBody>
      </p:sp>
      <p:pic>
        <p:nvPicPr>
          <p:cNvPr id="8" name="Picture 7" descr="Logo for the RVATech CyberconVA">
            <a:extLst>
              <a:ext uri="{FF2B5EF4-FFF2-40B4-BE49-F238E27FC236}">
                <a16:creationId xmlns:a16="http://schemas.microsoft.com/office/drawing/2014/main" id="{94CCC3DA-0BDE-DD63-2983-B9A7E51BD69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9627" y="736601"/>
            <a:ext cx="10904173" cy="5005717"/>
          </a:xfrm>
          <a:prstGeom prst="rect">
            <a:avLst/>
          </a:prstGeom>
        </p:spPr>
      </p:pic>
      <p:sp>
        <p:nvSpPr>
          <p:cNvPr id="6" name="TextBox 5">
            <a:extLst>
              <a:ext uri="{FF2B5EF4-FFF2-40B4-BE49-F238E27FC236}">
                <a16:creationId xmlns:a16="http://schemas.microsoft.com/office/drawing/2014/main" id="{BA5DE2C2-9A42-50EA-A519-292C97D134E3}"/>
              </a:ext>
            </a:extLst>
          </p:cNvPr>
          <p:cNvSpPr txBox="1"/>
          <p:nvPr/>
        </p:nvSpPr>
        <p:spPr>
          <a:xfrm>
            <a:off x="542850" y="5907376"/>
            <a:ext cx="6097978"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err="1">
                <a:ln>
                  <a:noFill/>
                </a:ln>
                <a:solidFill>
                  <a:srgbClr val="414041"/>
                </a:solidFill>
                <a:effectLst/>
                <a:uLnTx/>
                <a:uFillTx/>
                <a:latin typeface="Aptos" panose="02110004020202020204"/>
                <a:ea typeface="+mn-ea"/>
                <a:cs typeface="+mn-cs"/>
                <a:hlinkClick r:id="rId4"/>
              </a:rPr>
              <a:t>rvatech</a:t>
            </a:r>
            <a:r>
              <a:rPr kumimoji="0" lang="en-US" sz="1800" b="0" i="0" u="none" strike="noStrike" kern="1200" cap="none" spc="0" normalizeH="0" baseline="0" noProof="0">
                <a:ln>
                  <a:noFill/>
                </a:ln>
                <a:solidFill>
                  <a:srgbClr val="414041"/>
                </a:solidFill>
                <a:effectLst/>
                <a:uLnTx/>
                <a:uFillTx/>
                <a:latin typeface="Aptos" panose="02110004020202020204"/>
                <a:ea typeface="+mn-ea"/>
                <a:cs typeface="+mn-cs"/>
                <a:hlinkClick r:id="rId4"/>
              </a:rPr>
              <a:t>/ </a:t>
            </a:r>
            <a:r>
              <a:rPr kumimoji="0" lang="en-US" sz="1800" b="0" i="0" u="none" strike="noStrike" kern="1200" cap="none" spc="0" normalizeH="0" baseline="0" noProof="0" err="1">
                <a:ln>
                  <a:noFill/>
                </a:ln>
                <a:solidFill>
                  <a:srgbClr val="414041"/>
                </a:solidFill>
                <a:effectLst/>
                <a:uLnTx/>
                <a:uFillTx/>
                <a:latin typeface="Aptos" panose="02110004020202020204"/>
                <a:ea typeface="+mn-ea"/>
                <a:cs typeface="+mn-cs"/>
                <a:hlinkClick r:id="rId4"/>
              </a:rPr>
              <a:t>CyberConVA</a:t>
            </a:r>
            <a:r>
              <a:rPr kumimoji="0" lang="en-US" sz="1800" b="0" i="0" u="none" strike="noStrike" kern="1200" cap="none" spc="0" normalizeH="0" baseline="0" noProof="0">
                <a:ln>
                  <a:noFill/>
                </a:ln>
                <a:solidFill>
                  <a:srgbClr val="414041"/>
                </a:solidFill>
                <a:effectLst/>
                <a:uLnTx/>
                <a:uFillTx/>
                <a:latin typeface="Aptos" panose="02110004020202020204"/>
                <a:ea typeface="+mn-ea"/>
                <a:cs typeface="+mn-cs"/>
                <a:hlinkClick r:id="rId4"/>
              </a:rPr>
              <a:t> 2026</a:t>
            </a:r>
            <a:endParaRPr kumimoji="0" lang="en-US" sz="1800" b="0" i="0" u="none" strike="noStrike" kern="1200" cap="none" spc="0" normalizeH="0" baseline="0" noProof="0">
              <a:ln>
                <a:noFill/>
              </a:ln>
              <a:solidFill>
                <a:srgbClr val="414041"/>
              </a:solidFill>
              <a:effectLst/>
              <a:uLnTx/>
              <a:uFillTx/>
              <a:latin typeface="Aptos" panose="02110004020202020204"/>
              <a:ea typeface="+mn-ea"/>
              <a:cs typeface="+mn-cs"/>
            </a:endParaRPr>
          </a:p>
        </p:txBody>
      </p:sp>
    </p:spTree>
    <p:extLst>
      <p:ext uri="{BB962C8B-B14F-4D97-AF65-F5344CB8AC3E}">
        <p14:creationId xmlns:p14="http://schemas.microsoft.com/office/powerpoint/2010/main" val="62062809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B5988E2-AFA0-EAEB-7BA5-27A66ECAE9BA}"/>
              </a:ext>
            </a:extLst>
          </p:cNvPr>
          <p:cNvSpPr>
            <a:spLocks noGrp="1"/>
          </p:cNvSpPr>
          <p:nvPr>
            <p:ph type="title" idx="4294967295"/>
          </p:nvPr>
        </p:nvSpPr>
        <p:spPr>
          <a:xfrm>
            <a:off x="622300" y="384175"/>
            <a:ext cx="7786688" cy="523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p>
            <a:pPr marL="0" marR="0" lvl="0" indent="0" algn="l" defTabSz="914400" rtl="0" eaLnBrk="1" fontAlgn="auto" latinLnBrk="0" hangingPunct="1">
              <a:lnSpc>
                <a:spcPct val="90000"/>
              </a:lnSpc>
              <a:spcBef>
                <a:spcPts val="1000"/>
              </a:spcBef>
              <a:spcAft>
                <a:spcPts val="0"/>
              </a:spcAft>
              <a:buClr>
                <a:srgbClr val="920075"/>
              </a:buClr>
              <a:buSzTx/>
              <a:buFont typeface="Arial" panose="020B0604020202020204" pitchFamily="34" charset="0"/>
              <a:buNone/>
              <a:tabLst/>
              <a:defRPr/>
            </a:pPr>
            <a:r>
              <a:rPr kumimoji="0" lang="en-US" sz="2800" b="1" i="0" u="none" strike="noStrike" kern="1200" cap="none" spc="0" normalizeH="0" baseline="0" noProof="0">
                <a:ln>
                  <a:noFill/>
                </a:ln>
                <a:solidFill>
                  <a:srgbClr val="105A70"/>
                </a:solidFill>
                <a:effectLst/>
                <a:uLnTx/>
                <a:uFillTx/>
                <a:latin typeface="Roboto" panose="02000000000000000000" pitchFamily="2" charset="0"/>
                <a:ea typeface="Roboto" panose="02000000000000000000" pitchFamily="2" charset="0"/>
                <a:cs typeface="+mn-cs"/>
              </a:rPr>
              <a:t>IS Orientation</a:t>
            </a:r>
          </a:p>
        </p:txBody>
      </p:sp>
      <p:sp>
        <p:nvSpPr>
          <p:cNvPr id="5" name="Text Placeholder 7">
            <a:extLst>
              <a:ext uri="{FF2B5EF4-FFF2-40B4-BE49-F238E27FC236}">
                <a16:creationId xmlns:a16="http://schemas.microsoft.com/office/drawing/2014/main" id="{C89AABD8-BBC2-8181-EBF7-7ACADED79305}"/>
              </a:ext>
            </a:extLst>
          </p:cNvPr>
          <p:cNvSpPr txBox="1">
            <a:spLocks/>
          </p:cNvSpPr>
          <p:nvPr/>
        </p:nvSpPr>
        <p:spPr>
          <a:xfrm>
            <a:off x="228134" y="1062002"/>
            <a:ext cx="7621219" cy="5257218"/>
          </a:xfrm>
          <a:prstGeom prst="rect">
            <a:avLst/>
          </a:prstGeom>
        </p:spPr>
        <p:txBody>
          <a:bodyPr lIns="91440" tIns="45720" rIns="91440" bIns="45720" anchor="t">
            <a:normAutofit fontScale="40000" lnSpcReduction="20000"/>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4300" marR="0" lvl="0" indent="0" algn="l" defTabSz="914377" rtl="0" eaLnBrk="1" fontAlgn="auto" latinLnBrk="0" hangingPunct="1">
              <a:lnSpc>
                <a:spcPct val="250000"/>
              </a:lnSpc>
              <a:spcBef>
                <a:spcPts val="0"/>
              </a:spcBef>
              <a:spcAft>
                <a:spcPts val="0"/>
              </a:spcAft>
              <a:buClrTx/>
              <a:buSzTx/>
              <a:buFont typeface="Arial" panose="020B0604020202020204" pitchFamily="34" charset="0"/>
              <a:buNone/>
              <a:tabLst/>
              <a:defRPr/>
            </a:pPr>
            <a:r>
              <a:rPr kumimoji="0" lang="en-US" sz="4400" b="1" i="0" u="none" strike="noStrike" kern="1200" cap="none" spc="0" normalizeH="0" baseline="0" noProof="0" dirty="0">
                <a:ln>
                  <a:noFill/>
                </a:ln>
                <a:solidFill>
                  <a:srgbClr val="414042"/>
                </a:solidFill>
                <a:effectLst/>
                <a:uLnTx/>
                <a:uFillTx/>
                <a:latin typeface="Roboto"/>
                <a:ea typeface="Roboto"/>
                <a:cs typeface="Roboto"/>
              </a:rPr>
              <a:t>The next IS Orientation is being held on February 25, 2026</a:t>
            </a:r>
          </a:p>
          <a:p>
            <a:pPr marL="685165" marR="0" lvl="1" indent="-227965" algn="l" defTabSz="914377" rtl="0" eaLnBrk="1" fontAlgn="auto" latinLnBrk="0" hangingPunct="1">
              <a:lnSpc>
                <a:spcPct val="320000"/>
              </a:lnSpc>
              <a:spcBef>
                <a:spcPts val="0"/>
              </a:spcBef>
              <a:spcAft>
                <a:spcPts val="0"/>
              </a:spcAft>
              <a:buClr>
                <a:srgbClr val="920075"/>
              </a:buClr>
              <a:buSzTx/>
              <a:buFont typeface="Arial" panose="020B0604020202020204" pitchFamily="34" charset="0"/>
              <a:buChar char="•"/>
              <a:tabLst/>
              <a:defRPr/>
            </a:pPr>
            <a:r>
              <a:rPr kumimoji="0" lang="en-US" sz="3300" b="1" i="0" u="none" strike="noStrike" kern="1200" cap="none" spc="0" normalizeH="0" baseline="0" noProof="0" dirty="0">
                <a:ln>
                  <a:noFill/>
                </a:ln>
                <a:solidFill>
                  <a:srgbClr val="414042"/>
                </a:solidFill>
                <a:effectLst/>
                <a:uLnTx/>
                <a:uFillTx/>
                <a:latin typeface="Roboto"/>
                <a:ea typeface="Roboto"/>
                <a:cs typeface="Roboto"/>
              </a:rPr>
              <a:t>February 25th, from 9am to 4pm, registration closes February 9</a:t>
            </a:r>
            <a:r>
              <a:rPr kumimoji="0" lang="en-US" sz="3300" b="1" i="0" u="none" strike="noStrike" kern="1200" cap="none" spc="0" normalizeH="0" baseline="30000" noProof="0" dirty="0">
                <a:ln>
                  <a:noFill/>
                </a:ln>
                <a:solidFill>
                  <a:srgbClr val="414042"/>
                </a:solidFill>
                <a:effectLst/>
                <a:uLnTx/>
                <a:uFillTx/>
                <a:latin typeface="Roboto"/>
                <a:ea typeface="Roboto"/>
                <a:cs typeface="Roboto"/>
              </a:rPr>
              <a:t>th</a:t>
            </a:r>
            <a:r>
              <a:rPr kumimoji="0" lang="en-US" sz="3300" b="1" i="0" u="none" strike="noStrike" kern="1200" cap="none" spc="0" normalizeH="0" baseline="0" noProof="0" dirty="0">
                <a:ln>
                  <a:noFill/>
                </a:ln>
                <a:solidFill>
                  <a:srgbClr val="414042"/>
                </a:solidFill>
                <a:effectLst/>
                <a:uLnTx/>
                <a:uFillTx/>
                <a:latin typeface="Roboto"/>
                <a:ea typeface="Roboto"/>
                <a:cs typeface="Roboto"/>
              </a:rPr>
              <a:t>.</a:t>
            </a:r>
          </a:p>
          <a:p>
            <a:pPr marL="685165" marR="0" lvl="1" indent="-227965" algn="l" defTabSz="914377" rtl="0" eaLnBrk="1" fontAlgn="auto" latinLnBrk="0" hangingPunct="1">
              <a:lnSpc>
                <a:spcPct val="320000"/>
              </a:lnSpc>
              <a:spcBef>
                <a:spcPts val="0"/>
              </a:spcBef>
              <a:spcAft>
                <a:spcPts val="0"/>
              </a:spcAft>
              <a:buClr>
                <a:srgbClr val="920075"/>
              </a:buClr>
              <a:buSzTx/>
              <a:buFont typeface="Arial" panose="020B0604020202020204" pitchFamily="34" charset="0"/>
              <a:buChar char="•"/>
              <a:tabLst/>
              <a:defRPr/>
            </a:pPr>
            <a:r>
              <a:rPr kumimoji="0" lang="en-US" sz="3300" b="1" i="0" u="none" strike="noStrike" kern="1200" cap="none" spc="0" normalizeH="0" baseline="0" noProof="0" dirty="0">
                <a:ln>
                  <a:noFill/>
                </a:ln>
                <a:solidFill>
                  <a:srgbClr val="414042"/>
                </a:solidFill>
                <a:effectLst/>
                <a:uLnTx/>
                <a:uFillTx/>
                <a:latin typeface="Roboto"/>
                <a:ea typeface="Roboto"/>
                <a:cs typeface="Roboto"/>
              </a:rPr>
              <a:t>First IS Orientation of 2026</a:t>
            </a:r>
          </a:p>
          <a:p>
            <a:pPr marL="685165" marR="0" lvl="1" indent="-227965" algn="l" defTabSz="914377" rtl="0" eaLnBrk="1" fontAlgn="auto" latinLnBrk="0" hangingPunct="1">
              <a:lnSpc>
                <a:spcPct val="320000"/>
              </a:lnSpc>
              <a:spcBef>
                <a:spcPts val="0"/>
              </a:spcBef>
              <a:spcAft>
                <a:spcPts val="0"/>
              </a:spcAft>
              <a:buClr>
                <a:srgbClr val="920075"/>
              </a:buClr>
              <a:buSzTx/>
              <a:buFont typeface="Arial" panose="020B0604020202020204" pitchFamily="34" charset="0"/>
              <a:buChar char="•"/>
              <a:tabLst/>
              <a:defRPr/>
            </a:pPr>
            <a:r>
              <a:rPr kumimoji="0" lang="en-US" sz="3300" b="1" i="0" u="none" strike="noStrike" kern="1200" cap="none" spc="0" normalizeH="0" baseline="0" noProof="0" dirty="0">
                <a:ln>
                  <a:noFill/>
                </a:ln>
                <a:solidFill>
                  <a:srgbClr val="414042"/>
                </a:solidFill>
                <a:effectLst/>
                <a:uLnTx/>
                <a:uFillTx/>
                <a:latin typeface="Roboto"/>
                <a:ea typeface="Roboto"/>
                <a:cs typeface="Roboto"/>
              </a:rPr>
              <a:t>It will be held in-person at the Boulders location: </a:t>
            </a:r>
          </a:p>
          <a:p>
            <a:pPr marL="457200" marR="0" lvl="1" indent="0" algn="l" defTabSz="914377" rtl="0" eaLnBrk="1" fontAlgn="auto" latinLnBrk="0" hangingPunct="1">
              <a:lnSpc>
                <a:spcPct val="320000"/>
              </a:lnSpc>
              <a:spcBef>
                <a:spcPts val="0"/>
              </a:spcBef>
              <a:spcAft>
                <a:spcPts val="0"/>
              </a:spcAft>
              <a:buClr>
                <a:srgbClr val="920075"/>
              </a:buClr>
              <a:buSzTx/>
              <a:buFont typeface="Arial" panose="020B0604020202020204" pitchFamily="34" charset="0"/>
              <a:buNone/>
              <a:tabLst/>
              <a:defRPr/>
            </a:pPr>
            <a:r>
              <a:rPr kumimoji="0" lang="en-US" sz="3300" b="1" i="0" u="none" strike="noStrike" kern="1200" cap="none" spc="0" normalizeH="0" baseline="0" noProof="0" dirty="0">
                <a:ln>
                  <a:noFill/>
                </a:ln>
                <a:solidFill>
                  <a:srgbClr val="414042"/>
                </a:solidFill>
                <a:effectLst/>
                <a:uLnTx/>
                <a:uFillTx/>
                <a:latin typeface="Roboto"/>
                <a:ea typeface="Roboto"/>
                <a:cs typeface="Calibri"/>
              </a:rPr>
              <a:t>     </a:t>
            </a:r>
            <a:r>
              <a:rPr kumimoji="0" lang="en-US" sz="3300" b="1" i="0" u="none" strike="noStrike" kern="1200" cap="none" spc="0" normalizeH="0" baseline="0" noProof="0" dirty="0">
                <a:ln>
                  <a:noFill/>
                </a:ln>
                <a:solidFill>
                  <a:prstClr val="black"/>
                </a:solidFill>
                <a:effectLst/>
                <a:uLnTx/>
                <a:uFillTx/>
                <a:latin typeface="Roboto"/>
                <a:ea typeface="Roboto"/>
                <a:cs typeface="Calibri"/>
              </a:rPr>
              <a:t>7325 </a:t>
            </a:r>
            <a:r>
              <a:rPr kumimoji="0" lang="en-US" sz="3300" b="1" i="0" u="none" strike="noStrike" kern="1200" cap="none" spc="0" normalizeH="0" baseline="0" noProof="0" dirty="0" err="1">
                <a:ln>
                  <a:noFill/>
                </a:ln>
                <a:solidFill>
                  <a:prstClr val="black"/>
                </a:solidFill>
                <a:effectLst/>
                <a:uLnTx/>
                <a:uFillTx/>
                <a:latin typeface="Roboto"/>
                <a:ea typeface="Roboto"/>
                <a:cs typeface="Calibri"/>
              </a:rPr>
              <a:t>Beaufont</a:t>
            </a:r>
            <a:r>
              <a:rPr kumimoji="0" lang="en-US" sz="3300" b="1" i="0" u="none" strike="noStrike" kern="1200" cap="none" spc="0" normalizeH="0" baseline="0" noProof="0" dirty="0">
                <a:ln>
                  <a:noFill/>
                </a:ln>
                <a:solidFill>
                  <a:prstClr val="black"/>
                </a:solidFill>
                <a:effectLst/>
                <a:uLnTx/>
                <a:uFillTx/>
                <a:latin typeface="Roboto"/>
                <a:ea typeface="Roboto"/>
                <a:cs typeface="Calibri"/>
              </a:rPr>
              <a:t> Springs Drive, Richmond, VA 23225</a:t>
            </a:r>
          </a:p>
          <a:p>
            <a:pPr marL="685165" marR="0" lvl="1" indent="-227965" algn="l" defTabSz="914377" rtl="0" eaLnBrk="1" fontAlgn="auto" latinLnBrk="0" hangingPunct="1">
              <a:lnSpc>
                <a:spcPct val="470000"/>
              </a:lnSpc>
              <a:spcBef>
                <a:spcPts val="0"/>
              </a:spcBef>
              <a:spcAft>
                <a:spcPts val="0"/>
              </a:spcAft>
              <a:buClr>
                <a:srgbClr val="920075"/>
              </a:buClr>
              <a:buSzTx/>
              <a:buFont typeface="Arial" panose="020B0604020202020204" pitchFamily="34" charset="0"/>
              <a:buChar char="•"/>
              <a:tabLst/>
              <a:defRPr/>
            </a:pPr>
            <a:r>
              <a:rPr kumimoji="0" lang="en-US" sz="3300" b="1" i="0" u="none" strike="noStrike" kern="1200" cap="none" spc="0" normalizeH="0" baseline="0" noProof="0" dirty="0">
                <a:ln>
                  <a:noFill/>
                </a:ln>
                <a:solidFill>
                  <a:srgbClr val="414042"/>
                </a:solidFill>
                <a:effectLst/>
                <a:uLnTx/>
                <a:uFillTx/>
                <a:latin typeface="Roboto"/>
                <a:ea typeface="Roboto"/>
                <a:cs typeface="Roboto"/>
              </a:rPr>
              <a:t>Visit </a:t>
            </a:r>
            <a:r>
              <a:rPr kumimoji="0" lang="en-US" sz="3300" b="1" i="0" u="none" strike="noStrike" kern="1200" cap="none" spc="0" normalizeH="0" baseline="0" noProof="0" dirty="0">
                <a:ln>
                  <a:noFill/>
                </a:ln>
                <a:solidFill>
                  <a:srgbClr val="414042"/>
                </a:solidFill>
                <a:effectLst/>
                <a:uLnTx/>
                <a:uFillTx/>
                <a:latin typeface="Roboto"/>
                <a:ea typeface="Roboto"/>
                <a:cs typeface="Roboto"/>
                <a:hlinkClick r:id="rId3"/>
              </a:rPr>
              <a:t>Commonwealth IS Orientation</a:t>
            </a:r>
            <a:r>
              <a:rPr kumimoji="0" lang="en-US" sz="3300" b="1" i="0" u="none" strike="noStrike" kern="1200" cap="none" spc="0" normalizeH="0" baseline="0" noProof="0" dirty="0">
                <a:ln>
                  <a:noFill/>
                </a:ln>
                <a:solidFill>
                  <a:srgbClr val="414042"/>
                </a:solidFill>
                <a:effectLst/>
                <a:uLnTx/>
                <a:uFillTx/>
                <a:latin typeface="Roboto"/>
                <a:ea typeface="Roboto"/>
                <a:cs typeface="Roboto"/>
              </a:rPr>
              <a:t> to register!</a:t>
            </a:r>
          </a:p>
          <a:p>
            <a:pPr marL="457200" marR="0" lvl="1" indent="0" algn="l" defTabSz="914377" rtl="0" eaLnBrk="1" fontAlgn="auto" latinLnBrk="0" hangingPunct="1">
              <a:lnSpc>
                <a:spcPct val="300000"/>
              </a:lnSpc>
              <a:spcBef>
                <a:spcPts val="0"/>
              </a:spcBef>
              <a:spcAft>
                <a:spcPts val="0"/>
              </a:spcAft>
              <a:buClr>
                <a:srgbClr val="920075"/>
              </a:buClr>
              <a:buSzTx/>
              <a:buFont typeface="Arial" panose="020B0604020202020204" pitchFamily="34" charset="0"/>
              <a:buNone/>
              <a:tabLst/>
              <a:defRPr/>
            </a:pPr>
            <a:b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br>
            <a:endParaRPr kumimoji="0" lang="en-US" sz="1200" b="0" i="0" u="sng" strike="noStrike" kern="1200" cap="none" spc="0" normalizeH="0" baseline="0" noProof="0" dirty="0">
              <a:ln>
                <a:noFill/>
              </a:ln>
              <a:solidFill>
                <a:srgbClr val="005E6E"/>
              </a:solidFill>
              <a:effectLst/>
              <a:uLnTx/>
              <a:uFillTx/>
              <a:latin typeface="Roboto" panose="02000000000000000000" pitchFamily="2" charset="0"/>
              <a:ea typeface="Roboto" panose="02000000000000000000" pitchFamily="2" charset="0"/>
              <a:cs typeface="Roboto" panose="02000000000000000000" pitchFamily="2" charset="0"/>
            </a:endParaRPr>
          </a:p>
        </p:txBody>
      </p:sp>
      <p:pic>
        <p:nvPicPr>
          <p:cNvPr id="3" name="Picture 2" descr="A Man's hands resting lightly on a laptop computer's keyboard. The hands are in sharp focus with an out of focus coffee cup in the foreground.">
            <a:extLst>
              <a:ext uri="{FF2B5EF4-FFF2-40B4-BE49-F238E27FC236}">
                <a16:creationId xmlns:a16="http://schemas.microsoft.com/office/drawing/2014/main" id="{E3BC35F7-910B-B71D-C8BA-48137C8A5A31}"/>
              </a:ext>
            </a:extLst>
          </p:cNvPr>
          <p:cNvPicPr>
            <a:picLocks noChangeAspect="1"/>
          </p:cNvPicPr>
          <p:nvPr/>
        </p:nvPicPr>
        <p:blipFill>
          <a:blip r:embed="rId4"/>
          <a:srcRect/>
          <a:stretch/>
        </p:blipFill>
        <p:spPr>
          <a:xfrm>
            <a:off x="6791437" y="1897582"/>
            <a:ext cx="5172428" cy="3232767"/>
          </a:xfrm>
          <a:prstGeom prst="rect">
            <a:avLst/>
          </a:prstGeom>
        </p:spPr>
      </p:pic>
    </p:spTree>
    <p:extLst>
      <p:ext uri="{BB962C8B-B14F-4D97-AF65-F5344CB8AC3E}">
        <p14:creationId xmlns:p14="http://schemas.microsoft.com/office/powerpoint/2010/main" val="49390917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5DE4932-EA81-92F0-3DBA-CA6251E0B3F0}"/>
              </a:ext>
            </a:extLst>
          </p:cNvPr>
          <p:cNvSpPr>
            <a:spLocks noGrp="1"/>
          </p:cNvSpPr>
          <p:nvPr>
            <p:ph type="title" idx="4294967295"/>
          </p:nvPr>
        </p:nvSpPr>
        <p:spPr>
          <a:xfrm>
            <a:off x="622300" y="384175"/>
            <a:ext cx="7786688" cy="523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p>
            <a:pPr marL="0" marR="0" lvl="0" indent="0" algn="l" defTabSz="914400" rtl="0" eaLnBrk="1" fontAlgn="auto" latinLnBrk="0" hangingPunct="1">
              <a:lnSpc>
                <a:spcPct val="90000"/>
              </a:lnSpc>
              <a:spcBef>
                <a:spcPts val="1000"/>
              </a:spcBef>
              <a:spcAft>
                <a:spcPts val="0"/>
              </a:spcAft>
              <a:buClr>
                <a:srgbClr val="920075"/>
              </a:buClr>
              <a:buSzTx/>
              <a:buFont typeface="Arial" panose="020B0604020202020204" pitchFamily="34" charset="0"/>
              <a:buNone/>
              <a:tabLst/>
              <a:defRPr/>
            </a:pPr>
            <a:r>
              <a:rPr kumimoji="0" lang="en-US" sz="2800" b="1" i="0" u="none" strike="noStrike" kern="1200" cap="none" spc="0" normalizeH="0" baseline="0" noProof="0">
                <a:ln>
                  <a:noFill/>
                </a:ln>
                <a:solidFill>
                  <a:srgbClr val="105A70"/>
                </a:solidFill>
                <a:effectLst/>
                <a:uLnTx/>
                <a:uFillTx/>
                <a:latin typeface="Roboto" panose="02000000000000000000" pitchFamily="2" charset="0"/>
                <a:ea typeface="Roboto" panose="02000000000000000000" pitchFamily="2" charset="0"/>
                <a:cs typeface="+mn-cs"/>
              </a:rPr>
              <a:t>Service Tower SOC Report Review Sessions</a:t>
            </a:r>
          </a:p>
        </p:txBody>
      </p:sp>
      <p:sp>
        <p:nvSpPr>
          <p:cNvPr id="11" name="Rectangle 10">
            <a:extLst>
              <a:ext uri="{FF2B5EF4-FFF2-40B4-BE49-F238E27FC236}">
                <a16:creationId xmlns:a16="http://schemas.microsoft.com/office/drawing/2014/main" id="{170CA0AD-3A83-7EC2-3400-C9F9DEFDBC91}"/>
              </a:ext>
            </a:extLst>
          </p:cNvPr>
          <p:cNvSpPr/>
          <p:nvPr/>
        </p:nvSpPr>
        <p:spPr>
          <a:xfrm>
            <a:off x="211283" y="2126254"/>
            <a:ext cx="11777516" cy="3945565"/>
          </a:xfrm>
          <a:prstGeom prst="rect">
            <a:avLst/>
          </a:prstGeom>
          <a:solidFill>
            <a:srgbClr val="91D8AE">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Roboto" panose="02000000000000000000" pitchFamily="2"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Roboto" panose="02000000000000000000" pitchFamily="2"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boto" panose="02000000000000000000" pitchFamily="2"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boto" panose="02000000000000000000" pitchFamily="2"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boto" panose="02000000000000000000" pitchFamily="2"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boto" panose="02000000000000000000" pitchFamily="2"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boto" panose="02000000000000000000" pitchFamily="2"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boto" panose="02000000000000000000" pitchFamily="2"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boto" panose="02000000000000000000" pitchFamily="2" charset="0"/>
              <a:ea typeface="+mn-ea"/>
              <a:cs typeface="+mn-cs"/>
            </a:endParaRPr>
          </a:p>
          <a:p>
            <a:pPr marL="1371600" marR="0" lvl="3"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boto" panose="02000000000000000000" pitchFamily="2" charset="0"/>
              <a:ea typeface="+mn-ea"/>
              <a:cs typeface="+mn-cs"/>
            </a:endParaRPr>
          </a:p>
          <a:p>
            <a:pPr marL="1371600" marR="0" lvl="3"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Roboto"/>
              <a:ea typeface="Roboto"/>
              <a:cs typeface="Roboto"/>
            </a:endParaRPr>
          </a:p>
          <a:p>
            <a:pPr marL="1371600" marR="0" lvl="3"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Roboto"/>
                <a:ea typeface="Roboto"/>
                <a:cs typeface="Roboto"/>
              </a:rPr>
              <a:t>To register for this meeting, please click on the link below: </a:t>
            </a:r>
            <a:r>
              <a:rPr kumimoji="0" lang="en-US" sz="1800" b="0" i="0" u="none" strike="noStrike" kern="1200" cap="none" spc="0" normalizeH="0" baseline="0" noProof="0">
                <a:ln>
                  <a:noFill/>
                </a:ln>
                <a:solidFill>
                  <a:prstClr val="black"/>
                </a:solidFill>
                <a:effectLst/>
                <a:uLnTx/>
                <a:uFillTx/>
                <a:latin typeface="Roboto"/>
                <a:ea typeface="Roboto"/>
                <a:cs typeface="Roboto"/>
                <a:hlinkClick r:id="rId3"/>
              </a:rPr>
              <a:t>https://covaconf.webex.com/weblink/register/r908b477733bd7adfbace299c8e431e4c</a:t>
            </a:r>
            <a:r>
              <a:rPr kumimoji="0" lang="en-US" sz="1800" b="0" i="0" u="none" strike="noStrike" kern="1200" cap="none" spc="0" normalizeH="0" baseline="0" noProof="0">
                <a:ln>
                  <a:noFill/>
                </a:ln>
                <a:solidFill>
                  <a:prstClr val="black"/>
                </a:solidFill>
                <a:effectLst/>
                <a:uLnTx/>
                <a:uFillTx/>
                <a:latin typeface="Roboto"/>
                <a:ea typeface="Roboto"/>
                <a:cs typeface="Roboto"/>
              </a:rPr>
              <a:t> </a:t>
            </a:r>
            <a:endParaRPr kumimoji="0" lang="en-US" sz="1400" b="0" i="0" u="none" strike="noStrike" kern="1200" cap="none" spc="0" normalizeH="0" baseline="0" noProof="0">
              <a:ln>
                <a:noFill/>
              </a:ln>
              <a:solidFill>
                <a:prstClr val="black"/>
              </a:solidFill>
              <a:effectLst/>
              <a:uLnTx/>
              <a:uFillTx/>
              <a:latin typeface="Roboto"/>
              <a:ea typeface="Roboto"/>
              <a:cs typeface="Roboto"/>
            </a:endParaRPr>
          </a:p>
        </p:txBody>
      </p:sp>
      <p:sp>
        <p:nvSpPr>
          <p:cNvPr id="9" name="TextBox 8">
            <a:extLst>
              <a:ext uri="{FF2B5EF4-FFF2-40B4-BE49-F238E27FC236}">
                <a16:creationId xmlns:a16="http://schemas.microsoft.com/office/drawing/2014/main" id="{D032D2B4-E221-0F23-2782-C248D04BCAAF}"/>
              </a:ext>
            </a:extLst>
          </p:cNvPr>
          <p:cNvSpPr txBox="1"/>
          <p:nvPr/>
        </p:nvSpPr>
        <p:spPr>
          <a:xfrm>
            <a:off x="354351" y="2738565"/>
            <a:ext cx="11032573" cy="1256947"/>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14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Roboto"/>
                <a:ea typeface="Roboto"/>
                <a:cs typeface="Roboto"/>
              </a:rPr>
              <a:t>The upcoming SOC review session is March 11, 2026, and will be held remotely.</a:t>
            </a:r>
          </a:p>
          <a:p>
            <a:pPr marL="0" marR="0" lvl="0" indent="0" algn="ctr" defTabSz="914400" rtl="0" eaLnBrk="1" fontAlgn="auto" latinLnBrk="0" hangingPunct="1">
              <a:lnSpc>
                <a:spcPct val="114000"/>
              </a:lnSpc>
              <a:spcBef>
                <a:spcPts val="0"/>
              </a:spcBef>
              <a:spcAft>
                <a:spcPts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Roboto"/>
            </a:endParaRPr>
          </a:p>
          <a:p>
            <a:pPr marL="0" marR="0" lvl="0" indent="0" algn="ctr" defTabSz="914400" rtl="0" eaLnBrk="1" fontAlgn="auto" latinLnBrk="0" hangingPunct="1">
              <a:lnSpc>
                <a:spcPct val="113999"/>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Roboto"/>
                <a:ea typeface="Roboto"/>
                <a:cs typeface="Roboto"/>
              </a:rPr>
              <a:t> Please register at the link below</a:t>
            </a:r>
            <a:endParaRPr kumimoji="0" lang="en-US" sz="2000" b="1"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Roboto"/>
            </a:endParaRPr>
          </a:p>
        </p:txBody>
      </p:sp>
      <p:pic>
        <p:nvPicPr>
          <p:cNvPr id="4" name="Picture 3">
            <a:extLst>
              <a:ext uri="{FF2B5EF4-FFF2-40B4-BE49-F238E27FC236}">
                <a16:creationId xmlns:a16="http://schemas.microsoft.com/office/drawing/2014/main" id="{66F4004A-EF29-A19B-677A-59FC69E1F7A9}"/>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1283" y="1083271"/>
            <a:ext cx="11789934" cy="1042983"/>
          </a:xfrm>
          <a:prstGeom prst="rect">
            <a:avLst/>
          </a:prstGeom>
        </p:spPr>
      </p:pic>
      <p:pic>
        <p:nvPicPr>
          <p:cNvPr id="5" name="Picture 4" descr="Icon&#10;&#10;single line drawing of papers stacked together">
            <a:extLst>
              <a:ext uri="{FF2B5EF4-FFF2-40B4-BE49-F238E27FC236}">
                <a16:creationId xmlns:a16="http://schemas.microsoft.com/office/drawing/2014/main" id="{B8BD6E93-768B-8B67-8393-2B0005C244E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069608" y="3121293"/>
            <a:ext cx="2467778" cy="2467778"/>
          </a:xfrm>
          <a:prstGeom prst="rect">
            <a:avLst/>
          </a:prstGeom>
        </p:spPr>
      </p:pic>
    </p:spTree>
    <p:extLst>
      <p:ext uri="{BB962C8B-B14F-4D97-AF65-F5344CB8AC3E}">
        <p14:creationId xmlns:p14="http://schemas.microsoft.com/office/powerpoint/2010/main" val="102604494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7CF248C-0E9C-1302-8B7E-A79E73DB244E}"/>
              </a:ext>
            </a:extLst>
          </p:cNvPr>
          <p:cNvSpPr>
            <a:spLocks noGrp="1"/>
          </p:cNvSpPr>
          <p:nvPr>
            <p:ph type="title" idx="4294967295"/>
          </p:nvPr>
        </p:nvSpPr>
        <p:spPr>
          <a:xfrm>
            <a:off x="492125" y="193675"/>
            <a:ext cx="7786688" cy="90963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fontScale="90000"/>
          </a:bodyPr>
          <a:lstStyle/>
          <a:p>
            <a:pPr marL="0" marR="0" lvl="0" indent="0" algn="l" defTabSz="914400" rtl="0" eaLnBrk="1" fontAlgn="auto" latinLnBrk="0" hangingPunct="1">
              <a:lnSpc>
                <a:spcPct val="90000"/>
              </a:lnSpc>
              <a:spcBef>
                <a:spcPts val="1000"/>
              </a:spcBef>
              <a:spcAft>
                <a:spcPts val="0"/>
              </a:spcAft>
              <a:buClr>
                <a:srgbClr val="920075"/>
              </a:buClr>
              <a:buSzTx/>
              <a:buFont typeface="Arial" panose="020B0604020202020204" pitchFamily="34" charset="0"/>
              <a:buNone/>
              <a:tabLst/>
              <a:defRPr/>
            </a:pPr>
            <a:r>
              <a:rPr kumimoji="0" lang="en-US" sz="2800" b="1" i="0" u="none" strike="noStrike" kern="1200" cap="none" spc="0" normalizeH="0" baseline="0" noProof="0">
                <a:ln>
                  <a:noFill/>
                </a:ln>
                <a:solidFill>
                  <a:srgbClr val="105A70"/>
                </a:solidFill>
                <a:effectLst/>
                <a:uLnTx/>
                <a:uFillTx/>
                <a:latin typeface="Roboto" panose="02000000000000000000" pitchFamily="2" charset="0"/>
                <a:ea typeface="Roboto" panose="02000000000000000000" pitchFamily="2" charset="0"/>
                <a:cs typeface="+mn-cs"/>
              </a:rPr>
              <a:t>Public Sector Network: </a:t>
            </a:r>
          </a:p>
          <a:p>
            <a:pPr marL="0" marR="0" lvl="0" indent="0" algn="l" defTabSz="914400" rtl="0" eaLnBrk="1" fontAlgn="auto" latinLnBrk="0" hangingPunct="1">
              <a:lnSpc>
                <a:spcPct val="90000"/>
              </a:lnSpc>
              <a:spcBef>
                <a:spcPts val="1000"/>
              </a:spcBef>
              <a:spcAft>
                <a:spcPts val="0"/>
              </a:spcAft>
              <a:buClr>
                <a:srgbClr val="920075"/>
              </a:buClr>
              <a:buSzTx/>
              <a:buFont typeface="Arial" panose="020B0604020202020204" pitchFamily="34" charset="0"/>
              <a:buNone/>
              <a:tabLst/>
              <a:defRPr/>
            </a:pPr>
            <a:r>
              <a:rPr kumimoji="0" lang="en-US" sz="2800" b="1" i="0" u="none" strike="noStrike" kern="1200" cap="none" spc="0" normalizeH="0" baseline="0" noProof="0">
                <a:ln>
                  <a:noFill/>
                </a:ln>
                <a:solidFill>
                  <a:srgbClr val="105A70"/>
                </a:solidFill>
                <a:effectLst/>
                <a:uLnTx/>
                <a:uFillTx/>
                <a:latin typeface="Roboto" panose="02000000000000000000" pitchFamily="2" charset="0"/>
                <a:ea typeface="Roboto" panose="02000000000000000000" pitchFamily="2" charset="0"/>
                <a:cs typeface="+mn-cs"/>
              </a:rPr>
              <a:t>Government Innovation Showcase Virginia</a:t>
            </a:r>
          </a:p>
        </p:txBody>
      </p:sp>
      <p:sp>
        <p:nvSpPr>
          <p:cNvPr id="7" name="TextBox 6">
            <a:extLst>
              <a:ext uri="{FF2B5EF4-FFF2-40B4-BE49-F238E27FC236}">
                <a16:creationId xmlns:a16="http://schemas.microsoft.com/office/drawing/2014/main" id="{35A95766-0829-B606-EA99-3968FE0739EC}"/>
              </a:ext>
            </a:extLst>
          </p:cNvPr>
          <p:cNvSpPr txBox="1"/>
          <p:nvPr/>
        </p:nvSpPr>
        <p:spPr>
          <a:xfrm>
            <a:off x="205839" y="1951672"/>
            <a:ext cx="5890161" cy="2954655"/>
          </a:xfrm>
          <a:prstGeom prst="rect">
            <a:avLst/>
          </a:prstGeom>
          <a:noFill/>
        </p:spPr>
        <p:txBody>
          <a:bodyPr wrap="square" rtlCol="0">
            <a:spAutoFit/>
          </a:bodyPr>
          <a:lstStyle/>
          <a:p>
            <a:pPr marL="342900" marR="0" lvl="0" indent="-342900" algn="l" defTabSz="914400" rtl="0" eaLnBrk="1" fontAlgn="auto" latinLnBrk="0" hangingPunct="1">
              <a:lnSpc>
                <a:spcPct val="25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rPr>
              <a:t>When: April 23, 2026</a:t>
            </a:r>
          </a:p>
          <a:p>
            <a:pPr marL="342900" marR="0" lvl="0" indent="-342900" algn="l" defTabSz="914400" rtl="0" eaLnBrk="1" fontAlgn="auto" latinLnBrk="0" hangingPunct="1">
              <a:lnSpc>
                <a:spcPct val="25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rPr>
              <a:t>Where: Richmond Marriott Downtown,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rPr>
              <a:t> 	      Richmond, VA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endParaRPr>
          </a:p>
        </p:txBody>
      </p:sp>
      <p:pic>
        <p:nvPicPr>
          <p:cNvPr id="6" name="Picture 5" descr="Logo for the Public Sector Network">
            <a:extLst>
              <a:ext uri="{FF2B5EF4-FFF2-40B4-BE49-F238E27FC236}">
                <a16:creationId xmlns:a16="http://schemas.microsoft.com/office/drawing/2014/main" id="{0D2ED8C4-213C-3B6B-10C7-A040E2FC9D0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2125" y="1146473"/>
            <a:ext cx="1797142" cy="762039"/>
          </a:xfrm>
          <a:prstGeom prst="rect">
            <a:avLst/>
          </a:prstGeom>
        </p:spPr>
      </p:pic>
      <p:sp>
        <p:nvSpPr>
          <p:cNvPr id="4" name="TextBox 3">
            <a:extLst>
              <a:ext uri="{FF2B5EF4-FFF2-40B4-BE49-F238E27FC236}">
                <a16:creationId xmlns:a16="http://schemas.microsoft.com/office/drawing/2014/main" id="{C8A28C7F-BB38-50E5-C5DD-2C28811D61A6}"/>
              </a:ext>
            </a:extLst>
          </p:cNvPr>
          <p:cNvSpPr txBox="1"/>
          <p:nvPr/>
        </p:nvSpPr>
        <p:spPr>
          <a:xfrm>
            <a:off x="205839" y="5495018"/>
            <a:ext cx="6097978"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hlinkClick r:id="rId3"/>
              </a:rPr>
              <a:t>Government Innovation Showcase Virginia - Event | Public Sector Network</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9" name="Picture 8" descr="Government Innovation Week logo White intitals on a redish background">
            <a:extLst>
              <a:ext uri="{FF2B5EF4-FFF2-40B4-BE49-F238E27FC236}">
                <a16:creationId xmlns:a16="http://schemas.microsoft.com/office/drawing/2014/main" id="{858E3625-5BF5-D480-0DA0-E71DC4D881C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88183" y="1507086"/>
            <a:ext cx="6097978" cy="3698312"/>
          </a:xfrm>
          <a:prstGeom prst="rect">
            <a:avLst/>
          </a:prstGeom>
        </p:spPr>
      </p:pic>
    </p:spTree>
    <p:extLst>
      <p:ext uri="{BB962C8B-B14F-4D97-AF65-F5344CB8AC3E}">
        <p14:creationId xmlns:p14="http://schemas.microsoft.com/office/powerpoint/2010/main" val="213139271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DCABEB7-601D-5175-558C-8FB690CCA07D}"/>
              </a:ext>
              <a:ext uri="{C183D7F6-B498-43B3-948B-1728B52AA6E4}">
                <adec:decorative xmlns:adec="http://schemas.microsoft.com/office/drawing/2017/decorative" val="1"/>
              </a:ext>
            </a:extLst>
          </p:cNvPr>
          <p:cNvSpPr/>
          <p:nvPr/>
        </p:nvSpPr>
        <p:spPr>
          <a:xfrm>
            <a:off x="803189" y="766119"/>
            <a:ext cx="4868562" cy="5385721"/>
          </a:xfrm>
          <a:prstGeom prst="rect">
            <a:avLst/>
          </a:prstGeom>
          <a:solidFill>
            <a:srgbClr val="105A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7">
            <a:extLst>
              <a:ext uri="{FF2B5EF4-FFF2-40B4-BE49-F238E27FC236}">
                <a16:creationId xmlns:a16="http://schemas.microsoft.com/office/drawing/2014/main" id="{80B8F47D-265C-FE4C-5E7E-9CC627CDF1B4}"/>
              </a:ext>
            </a:extLst>
          </p:cNvPr>
          <p:cNvSpPr txBox="1">
            <a:spLocks noGrp="1"/>
          </p:cNvSpPr>
          <p:nvPr>
            <p:ph type="title" idx="4294967295"/>
          </p:nvPr>
        </p:nvSpPr>
        <p:spPr>
          <a:xfrm>
            <a:off x="1216056" y="2650567"/>
            <a:ext cx="3933692" cy="175432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E0E1DD"/>
                </a:solidFill>
                <a:effectLst/>
                <a:uLnTx/>
                <a:uFillTx/>
                <a:latin typeface="Rajdhani"/>
                <a:ea typeface="+mn-ea"/>
                <a:cs typeface="Calibri"/>
              </a:rPr>
              <a:t>  MEETING     ADJOURNED</a:t>
            </a:r>
            <a:endParaRPr kumimoji="0" lang="en-US" sz="5400" b="0" i="0" u="none" strike="noStrike" kern="1200" cap="none" spc="0" normalizeH="0" baseline="0" noProof="0">
              <a:ln>
                <a:noFill/>
              </a:ln>
              <a:solidFill>
                <a:srgbClr val="E0E1DD"/>
              </a:solidFill>
              <a:effectLst/>
              <a:uLnTx/>
              <a:uFillTx/>
              <a:latin typeface="Rajdhani"/>
              <a:ea typeface="+mn-ea"/>
              <a:cs typeface="Calibri" panose="020F0502020204030204"/>
            </a:endParaRPr>
          </a:p>
        </p:txBody>
      </p:sp>
      <p:pic>
        <p:nvPicPr>
          <p:cNvPr id="7" name="Picture 6" descr="Virginia IT agency Logo">
            <a:extLst>
              <a:ext uri="{FF2B5EF4-FFF2-40B4-BE49-F238E27FC236}">
                <a16:creationId xmlns:a16="http://schemas.microsoft.com/office/drawing/2014/main" id="{6B0A2A24-66E4-E4F1-882B-E03FB8273E4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38943" y="2576825"/>
            <a:ext cx="5054686" cy="1914041"/>
          </a:xfrm>
          <a:prstGeom prst="rect">
            <a:avLst/>
          </a:prstGeom>
        </p:spPr>
      </p:pic>
    </p:spTree>
    <p:extLst>
      <p:ext uri="{BB962C8B-B14F-4D97-AF65-F5344CB8AC3E}">
        <p14:creationId xmlns:p14="http://schemas.microsoft.com/office/powerpoint/2010/main" val="30673148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6C0E2F-84AC-7DB7-A6F4-51ADC6873252}"/>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AF3E254E-3347-EAEB-8D43-FAB969B86AD7}"/>
              </a:ext>
              <a:ext uri="{C183D7F6-B498-43B3-948B-1728B52AA6E4}">
                <adec:decorative xmlns:adec="http://schemas.microsoft.com/office/drawing/2017/decorative" val="1"/>
              </a:ext>
            </a:extLst>
          </p:cNvPr>
          <p:cNvSpPr/>
          <p:nvPr/>
        </p:nvSpPr>
        <p:spPr>
          <a:xfrm>
            <a:off x="409575" y="423675"/>
            <a:ext cx="11363325" cy="5796149"/>
          </a:xfrm>
          <a:prstGeom prst="rect">
            <a:avLst/>
          </a:prstGeom>
          <a:solidFill>
            <a:schemeClr val="bg2">
              <a:lumMod val="1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ptos" panose="02110004020202020204"/>
              <a:ea typeface="+mn-ea"/>
              <a:cs typeface="+mn-cs"/>
            </a:endParaRPr>
          </a:p>
        </p:txBody>
      </p:sp>
      <p:sp>
        <p:nvSpPr>
          <p:cNvPr id="3" name="Title 2">
            <a:extLst>
              <a:ext uri="{FF2B5EF4-FFF2-40B4-BE49-F238E27FC236}">
                <a16:creationId xmlns:a16="http://schemas.microsoft.com/office/drawing/2014/main" id="{1AF484C8-EFA1-8F10-6A87-BBC6837BFE66}"/>
              </a:ext>
            </a:extLst>
          </p:cNvPr>
          <p:cNvSpPr>
            <a:spLocks noGrp="1"/>
          </p:cNvSpPr>
          <p:nvPr>
            <p:ph type="title"/>
          </p:nvPr>
        </p:nvSpPr>
        <p:spPr>
          <a:xfrm>
            <a:off x="762000" y="777600"/>
            <a:ext cx="2581275" cy="1325563"/>
          </a:xfrm>
        </p:spPr>
        <p:txBody>
          <a:bodyPr/>
          <a:lstStyle/>
          <a:p>
            <a:r>
              <a:rPr lang="en-US">
                <a:solidFill>
                  <a:schemeClr val="bg1"/>
                </a:solidFill>
              </a:rPr>
              <a:t>AIS – AIS - SmartScape (Services)</a:t>
            </a:r>
          </a:p>
        </p:txBody>
      </p:sp>
      <p:pic>
        <p:nvPicPr>
          <p:cNvPr id="5" name="Content Placeholder 4" descr="A Screen shot of the same Architecture map with the Services connections only">
            <a:extLst>
              <a:ext uri="{FF2B5EF4-FFF2-40B4-BE49-F238E27FC236}">
                <a16:creationId xmlns:a16="http://schemas.microsoft.com/office/drawing/2014/main" id="{7BB7EC62-DC38-9D2E-CF80-3C329726591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054818" y="423087"/>
            <a:ext cx="6613057" cy="5796149"/>
          </a:xfrm>
        </p:spPr>
      </p:pic>
    </p:spTree>
    <p:extLst>
      <p:ext uri="{BB962C8B-B14F-4D97-AF65-F5344CB8AC3E}">
        <p14:creationId xmlns:p14="http://schemas.microsoft.com/office/powerpoint/2010/main" val="22687373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D24EB6-5C45-1911-16D1-45C45A35AF7D}"/>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EE67261E-9688-B017-79FF-373BC00BF3D3}"/>
              </a:ext>
              <a:ext uri="{C183D7F6-B498-43B3-948B-1728B52AA6E4}">
                <adec:decorative xmlns:adec="http://schemas.microsoft.com/office/drawing/2017/decorative" val="1"/>
              </a:ext>
            </a:extLst>
          </p:cNvPr>
          <p:cNvSpPr/>
          <p:nvPr/>
        </p:nvSpPr>
        <p:spPr>
          <a:xfrm>
            <a:off x="409575" y="423675"/>
            <a:ext cx="11353800" cy="5796149"/>
          </a:xfrm>
          <a:prstGeom prst="rect">
            <a:avLst/>
          </a:prstGeom>
          <a:solidFill>
            <a:schemeClr val="bg2">
              <a:lumMod val="1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ptos" panose="02110004020202020204"/>
              <a:ea typeface="+mn-ea"/>
              <a:cs typeface="+mn-cs"/>
            </a:endParaRPr>
          </a:p>
        </p:txBody>
      </p:sp>
      <p:sp>
        <p:nvSpPr>
          <p:cNvPr id="3" name="Title 2">
            <a:extLst>
              <a:ext uri="{FF2B5EF4-FFF2-40B4-BE49-F238E27FC236}">
                <a16:creationId xmlns:a16="http://schemas.microsoft.com/office/drawing/2014/main" id="{3EC82EBE-787D-BF92-E7C9-0838DEBCD290}"/>
              </a:ext>
            </a:extLst>
          </p:cNvPr>
          <p:cNvSpPr>
            <a:spLocks noGrp="1"/>
          </p:cNvSpPr>
          <p:nvPr>
            <p:ph type="title"/>
          </p:nvPr>
        </p:nvSpPr>
        <p:spPr>
          <a:xfrm>
            <a:off x="658956" y="807411"/>
            <a:ext cx="3209925" cy="1325563"/>
          </a:xfrm>
        </p:spPr>
        <p:txBody>
          <a:bodyPr/>
          <a:lstStyle/>
          <a:p>
            <a:r>
              <a:rPr lang="en-US">
                <a:solidFill>
                  <a:schemeClr val="bg1"/>
                </a:solidFill>
              </a:rPr>
              <a:t>AIO – AIS – SmartScape (Processes)</a:t>
            </a:r>
          </a:p>
        </p:txBody>
      </p:sp>
      <p:pic>
        <p:nvPicPr>
          <p:cNvPr id="5" name="Content Placeholder 4" descr="Screen shot of the AIO showing processes architecture connections">
            <a:extLst>
              <a:ext uri="{FF2B5EF4-FFF2-40B4-BE49-F238E27FC236}">
                <a16:creationId xmlns:a16="http://schemas.microsoft.com/office/drawing/2014/main" id="{504ADFE6-5580-CBE0-9FE5-F2084CF734A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096965" y="438151"/>
            <a:ext cx="6831116" cy="5800724"/>
          </a:xfrm>
        </p:spPr>
      </p:pic>
    </p:spTree>
    <p:extLst>
      <p:ext uri="{BB962C8B-B14F-4D97-AF65-F5344CB8AC3E}">
        <p14:creationId xmlns:p14="http://schemas.microsoft.com/office/powerpoint/2010/main" val="1333812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2D2A75-3084-AD98-4E53-FB2915BC472F}"/>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6A2A72C4-DB16-F145-3D2B-825050353A74}"/>
              </a:ext>
              <a:ext uri="{C183D7F6-B498-43B3-948B-1728B52AA6E4}">
                <adec:decorative xmlns:adec="http://schemas.microsoft.com/office/drawing/2017/decorative" val="1"/>
              </a:ext>
            </a:extLst>
          </p:cNvPr>
          <p:cNvSpPr/>
          <p:nvPr/>
        </p:nvSpPr>
        <p:spPr>
          <a:xfrm>
            <a:off x="409575" y="423675"/>
            <a:ext cx="11353800" cy="5796149"/>
          </a:xfrm>
          <a:prstGeom prst="rect">
            <a:avLst/>
          </a:prstGeom>
          <a:solidFill>
            <a:schemeClr val="bg2">
              <a:lumMod val="1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ptos" panose="02110004020202020204"/>
              <a:ea typeface="+mn-ea"/>
              <a:cs typeface="+mn-cs"/>
            </a:endParaRPr>
          </a:p>
        </p:txBody>
      </p:sp>
      <p:sp>
        <p:nvSpPr>
          <p:cNvPr id="3" name="Title 2">
            <a:extLst>
              <a:ext uri="{FF2B5EF4-FFF2-40B4-BE49-F238E27FC236}">
                <a16:creationId xmlns:a16="http://schemas.microsoft.com/office/drawing/2014/main" id="{8C01B867-3B72-F3FF-6E28-A487C64F5EEF}"/>
              </a:ext>
            </a:extLst>
          </p:cNvPr>
          <p:cNvSpPr>
            <a:spLocks noGrp="1"/>
          </p:cNvSpPr>
          <p:nvPr>
            <p:ph type="title"/>
          </p:nvPr>
        </p:nvSpPr>
        <p:spPr>
          <a:xfrm>
            <a:off x="676275" y="-152643"/>
            <a:ext cx="2667000" cy="3229218"/>
          </a:xfrm>
        </p:spPr>
        <p:txBody>
          <a:bodyPr/>
          <a:lstStyle/>
          <a:p>
            <a:r>
              <a:rPr lang="en-US">
                <a:solidFill>
                  <a:schemeClr val="bg1"/>
                </a:solidFill>
              </a:rPr>
              <a:t>AIO – AIS – SmartScape (Hosts)</a:t>
            </a:r>
          </a:p>
        </p:txBody>
      </p:sp>
      <p:pic>
        <p:nvPicPr>
          <p:cNvPr id="7" name="Content Placeholder 6" descr="The same screenshot of the entire hosts map as before to talk more about the two red hosts and how to drill down into those as red signifies issues">
            <a:extLst>
              <a:ext uri="{FF2B5EF4-FFF2-40B4-BE49-F238E27FC236}">
                <a16:creationId xmlns:a16="http://schemas.microsoft.com/office/drawing/2014/main" id="{49988367-927A-F956-2F68-E2D7E3D67748}"/>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rcRect/>
          <a:stretch>
            <a:fillRect/>
          </a:stretch>
        </p:blipFill>
        <p:spPr>
          <a:xfrm>
            <a:off x="3086099" y="430492"/>
            <a:ext cx="6257925" cy="5796149"/>
          </a:xfrm>
        </p:spPr>
      </p:pic>
    </p:spTree>
    <p:extLst>
      <p:ext uri="{BB962C8B-B14F-4D97-AF65-F5344CB8AC3E}">
        <p14:creationId xmlns:p14="http://schemas.microsoft.com/office/powerpoint/2010/main" val="1320592140"/>
      </p:ext>
    </p:extLst>
  </p:cSld>
  <p:clrMapOvr>
    <a:masterClrMapping/>
  </p:clrMapOvr>
</p:sld>
</file>

<file path=ppt/theme/theme1.xml><?xml version="1.0" encoding="utf-8"?>
<a:theme xmlns:a="http://schemas.openxmlformats.org/drawingml/2006/main" name="6_Tenable Ignite Theme">
  <a:themeElements>
    <a:clrScheme name="Tenable 1">
      <a:dk1>
        <a:srgbClr val="435363"/>
      </a:dk1>
      <a:lt1>
        <a:srgbClr val="FFFFFF"/>
      </a:lt1>
      <a:dk2>
        <a:srgbClr val="000000"/>
      </a:dk2>
      <a:lt2>
        <a:srgbClr val="DBD9D6"/>
      </a:lt2>
      <a:accent1>
        <a:srgbClr val="16A3B2"/>
      </a:accent1>
      <a:accent2>
        <a:srgbClr val="435363"/>
      </a:accent2>
      <a:accent3>
        <a:srgbClr val="246D89"/>
      </a:accent3>
      <a:accent4>
        <a:srgbClr val="6C7F8F"/>
      </a:accent4>
      <a:accent5>
        <a:srgbClr val="E24301"/>
      </a:accent5>
      <a:accent6>
        <a:srgbClr val="006FD5"/>
      </a:accent6>
      <a:hlink>
        <a:srgbClr val="00A5B5"/>
      </a:hlink>
      <a:folHlink>
        <a:srgbClr val="435363"/>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ln>
          <a:solidFill>
            <a:schemeClr val="accent1"/>
          </a:solidFill>
        </a:ln>
      </a:spPr>
      <a:bodyPr numCol="1"/>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Tenable Template" id="{EE626C9E-31ED-4A13-B9CF-69310A024F0D}" vid="{0C577D3A-D540-4F12-870B-88664108F33C}"/>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rowdStrike 2020 - Dark">
  <a:themeElements>
    <a:clrScheme name="Custom 5">
      <a:dk1>
        <a:srgbClr val="FFFFFF"/>
      </a:dk1>
      <a:lt1>
        <a:srgbClr val="FFFFFF"/>
      </a:lt1>
      <a:dk2>
        <a:srgbClr val="000000"/>
      </a:dk2>
      <a:lt2>
        <a:srgbClr val="FFFFFF"/>
      </a:lt2>
      <a:accent1>
        <a:srgbClr val="DA372A"/>
      </a:accent1>
      <a:accent2>
        <a:srgbClr val="348199"/>
      </a:accent2>
      <a:accent3>
        <a:srgbClr val="98C250"/>
      </a:accent3>
      <a:accent4>
        <a:srgbClr val="F98D2E"/>
      </a:accent4>
      <a:accent5>
        <a:srgbClr val="2DB5AE"/>
      </a:accent5>
      <a:accent6>
        <a:srgbClr val="3A3B3B"/>
      </a:accent6>
      <a:hlink>
        <a:srgbClr val="0000FF"/>
      </a:hlink>
      <a:folHlink>
        <a:srgbClr val="800080"/>
      </a:folHlink>
    </a:clrScheme>
    <a:fontScheme name="Office">
      <a:majorFont>
        <a:latin typeface="Karl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Karla"/>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6"/>
        </a:solidFill>
        <a:ln w="12700">
          <a:noFill/>
        </a:ln>
        <a:effectLst/>
      </a:spPr>
      <a:bodyPr rtlCol="0" anchor="ctr"/>
      <a:lstStyle>
        <a:defPPr algn="ctr">
          <a:defRPr/>
        </a:defPPr>
      </a:lstStyle>
      <a:style>
        <a:lnRef idx="2">
          <a:schemeClr val="accent1"/>
        </a:lnRef>
        <a:fillRef idx="0">
          <a:schemeClr val="accent1"/>
        </a:fillRef>
        <a:effectRef idx="1">
          <a:schemeClr val="accent1"/>
        </a:effectRef>
        <a:fontRef idx="minor">
          <a:schemeClr val="tx1"/>
        </a:fontRef>
      </a:style>
    </a:spDef>
    <a:lnDef>
      <a:spPr>
        <a:ln>
          <a:solidFill>
            <a:schemeClr val="accent2"/>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none" rtlCol="0">
        <a:spAutoFit/>
      </a:bodyPr>
      <a:lstStyle>
        <a:defPPr algn="l">
          <a:defRPr sz="1400" dirty="0" err="1" smtClean="0">
            <a:solidFill>
              <a:schemeClr val="bg1"/>
            </a:solidFill>
            <a:latin typeface="Karla" charset="0"/>
            <a:ea typeface="Karla" charset="0"/>
            <a:cs typeface="Karla" charset="0"/>
          </a:defRPr>
        </a:defPPr>
      </a:lstStyle>
    </a:txDef>
  </a:objectDefaults>
  <a:extraClrSchemeLst/>
  <a:extLst>
    <a:ext uri="{05A4C25C-085E-4340-85A3-A5531E510DB2}">
      <thm15:themeFamily xmlns:thm15="http://schemas.microsoft.com/office/thememl/2012/main" name="CrowdStrike_Corporate_2020_NewLogo" id="{849FA410-8E34-884A-ABFA-4CBDFD6FC86C}" vid="{A175714B-6D42-464E-AC0D-3712435436DE}"/>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Office Theme">
  <a:themeElements>
    <a:clrScheme name="VITA colors">
      <a:dk1>
        <a:srgbClr val="414041"/>
      </a:dk1>
      <a:lt1>
        <a:srgbClr val="FFFFFF"/>
      </a:lt1>
      <a:dk2>
        <a:srgbClr val="003E4C"/>
      </a:dk2>
      <a:lt2>
        <a:srgbClr val="F3F3F3"/>
      </a:lt2>
      <a:accent1>
        <a:srgbClr val="005E6E"/>
      </a:accent1>
      <a:accent2>
        <a:srgbClr val="91D8AE"/>
      </a:accent2>
      <a:accent3>
        <a:srgbClr val="920075"/>
      </a:accent3>
      <a:accent4>
        <a:srgbClr val="FCD350"/>
      </a:accent4>
      <a:accent5>
        <a:srgbClr val="B3E3C3"/>
      </a:accent5>
      <a:accent6>
        <a:srgbClr val="B5679B"/>
      </a:accent6>
      <a:hlink>
        <a:srgbClr val="28798E"/>
      </a:hlink>
      <a:folHlink>
        <a:srgbClr val="B3679B"/>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6.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4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8.xml><?xml version="1.0" encoding="utf-8"?>
<a:theme xmlns:a="http://schemas.openxmlformats.org/drawingml/2006/main" name="5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9.xml><?xml version="1.0" encoding="utf-8"?>
<a:theme xmlns:a="http://schemas.openxmlformats.org/drawingml/2006/main" name="6_Office Theme">
  <a:themeElements>
    <a:clrScheme name="VITA colors">
      <a:dk1>
        <a:srgbClr val="414041"/>
      </a:dk1>
      <a:lt1>
        <a:srgbClr val="FFFFFF"/>
      </a:lt1>
      <a:dk2>
        <a:srgbClr val="003E4C"/>
      </a:dk2>
      <a:lt2>
        <a:srgbClr val="F3F3F3"/>
      </a:lt2>
      <a:accent1>
        <a:srgbClr val="005E6E"/>
      </a:accent1>
      <a:accent2>
        <a:srgbClr val="91D8AE"/>
      </a:accent2>
      <a:accent3>
        <a:srgbClr val="920075"/>
      </a:accent3>
      <a:accent4>
        <a:srgbClr val="FCD350"/>
      </a:accent4>
      <a:accent5>
        <a:srgbClr val="B3E3C3"/>
      </a:accent5>
      <a:accent6>
        <a:srgbClr val="B5679B"/>
      </a:accent6>
      <a:hlink>
        <a:srgbClr val="28798E"/>
      </a:hlink>
      <a:folHlink>
        <a:srgbClr val="B3679B"/>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2025_VITA PPT template" id="{489BE7C0-446C-7A42-9FDE-7F3768D4DFF9}" vid="{17E1130C-63FD-1F46-A0BD-01433365973E}"/>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6853fc23-683a-4e3a-9aad-db351676e340">
      <Terms xmlns="http://schemas.microsoft.com/office/infopath/2007/PartnerControls"/>
    </lcf76f155ced4ddcb4097134ff3c332f>
    <Assigned xmlns="6853fc23-683a-4e3a-9aad-db351676e340">
      <UserInfo>
        <DisplayName/>
        <AccountId xsi:nil="true"/>
        <AccountType/>
      </UserInfo>
    </Assigned>
    <TaxCatchAll xmlns="55189681-0511-4fd4-92c1-48b020ced7c2"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33E7E932FAA08A4B8F5C48ABB8BA4B3C" ma:contentTypeVersion="16" ma:contentTypeDescription="Create a new document." ma:contentTypeScope="" ma:versionID="3ad5e02565fe2c654d635ccc52a07b58">
  <xsd:schema xmlns:xsd="http://www.w3.org/2001/XMLSchema" xmlns:xs="http://www.w3.org/2001/XMLSchema" xmlns:p="http://schemas.microsoft.com/office/2006/metadata/properties" xmlns:ns2="6853fc23-683a-4e3a-9aad-db351676e340" xmlns:ns3="55189681-0511-4fd4-92c1-48b020ced7c2" targetNamespace="http://schemas.microsoft.com/office/2006/metadata/properties" ma:root="true" ma:fieldsID="f6d2225b0f0778baf511bd7a79aebc70" ns2:_="" ns3:_="">
    <xsd:import namespace="6853fc23-683a-4e3a-9aad-db351676e340"/>
    <xsd:import namespace="55189681-0511-4fd4-92c1-48b020ced7c2"/>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Assigned" minOccurs="0"/>
                <xsd:element ref="ns2:MediaLengthInSeconds" minOccurs="0"/>
                <xsd:element ref="ns3:SharedWithUsers" minOccurs="0"/>
                <xsd:element ref="ns3:SharedWithDetail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853fc23-683a-4e3a-9aad-db351676e34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Assigned" ma:index="15" nillable="true" ma:displayName="Assigned" ma:description="Name of Person who is working on the review" ma:format="Dropdown" ma:list="UserInfo" ma:SharePointGroup="0" ma:internalName="Assigned">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MediaLengthInSeconds" ma:index="16" nillable="true" ma:displayName="MediaLengthInSeconds" ma:hidden="true" ma:internalName="MediaLengthInSeconds" ma:readOnly="true">
      <xsd:simpleType>
        <xsd:restriction base="dms:Unknown"/>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0920e099-540f-4e49-b54d-0e500676ccfd"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element name="MediaServiceSearchProperties" ma:index="23"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5189681-0511-4fd4-92c1-48b020ced7c2"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bd7f862c-9a84-4340-840e-781e6a55163e}" ma:internalName="TaxCatchAll" ma:showField="CatchAllData" ma:web="55189681-0511-4fd4-92c1-48b020ced7c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A3180A3-8B3F-4013-938D-527AB89A3C9E}">
  <ds:schemaRefs>
    <ds:schemaRef ds:uri="http://schemas.openxmlformats.org/package/2006/metadata/core-properties"/>
    <ds:schemaRef ds:uri="http://schemas.microsoft.com/office/infopath/2007/PartnerControls"/>
    <ds:schemaRef ds:uri="55189681-0511-4fd4-92c1-48b020ced7c2"/>
    <ds:schemaRef ds:uri="http://purl.org/dc/dcmitype/"/>
    <ds:schemaRef ds:uri="6853fc23-683a-4e3a-9aad-db351676e340"/>
    <ds:schemaRef ds:uri="http://purl.org/dc/terms/"/>
    <ds:schemaRef ds:uri="http://schemas.microsoft.com/office/2006/documentManagement/types"/>
    <ds:schemaRef ds:uri="http://schemas.microsoft.com/office/2006/metadata/properties"/>
    <ds:schemaRef ds:uri="http://www.w3.org/XML/1998/namespace"/>
    <ds:schemaRef ds:uri="http://purl.org/dc/elements/1.1/"/>
  </ds:schemaRefs>
</ds:datastoreItem>
</file>

<file path=customXml/itemProps2.xml><?xml version="1.0" encoding="utf-8"?>
<ds:datastoreItem xmlns:ds="http://schemas.openxmlformats.org/officeDocument/2006/customXml" ds:itemID="{8715DA9C-1743-43D0-8182-15DF85E4CDB3}">
  <ds:schemaRefs>
    <ds:schemaRef ds:uri="55189681-0511-4fd4-92c1-48b020ced7c2"/>
    <ds:schemaRef ds:uri="6853fc23-683a-4e3a-9aad-db351676e34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F78E282F-4777-4A2E-9407-A14F55647C0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9</TotalTime>
  <Words>2930</Words>
  <Application>Microsoft Office PowerPoint</Application>
  <PresentationFormat>Widescreen</PresentationFormat>
  <Paragraphs>417</Paragraphs>
  <Slides>66</Slides>
  <Notes>24</Notes>
  <HiddenSlides>0</HiddenSlides>
  <MMClips>1</MMClips>
  <ScaleCrop>false</ScaleCrop>
  <HeadingPairs>
    <vt:vector size="6" baseType="variant">
      <vt:variant>
        <vt:lpstr>Fonts Used</vt:lpstr>
      </vt:variant>
      <vt:variant>
        <vt:i4>13</vt:i4>
      </vt:variant>
      <vt:variant>
        <vt:lpstr>Theme</vt:lpstr>
      </vt:variant>
      <vt:variant>
        <vt:i4>9</vt:i4>
      </vt:variant>
      <vt:variant>
        <vt:lpstr>Slide Titles</vt:lpstr>
      </vt:variant>
      <vt:variant>
        <vt:i4>66</vt:i4>
      </vt:variant>
    </vt:vector>
  </HeadingPairs>
  <TitlesOfParts>
    <vt:vector size="88" baseType="lpstr">
      <vt:lpstr>Aptos</vt:lpstr>
      <vt:lpstr>Aptos Display</vt:lpstr>
      <vt:lpstr>Arial</vt:lpstr>
      <vt:lpstr>Calibri</vt:lpstr>
      <vt:lpstr>Haas Grot Disp 55 Roman</vt:lpstr>
      <vt:lpstr>Haas Grot Disp 75 Bold</vt:lpstr>
      <vt:lpstr>Helvetica</vt:lpstr>
      <vt:lpstr>Rajdhani</vt:lpstr>
      <vt:lpstr>roboto</vt:lpstr>
      <vt:lpstr>roboto</vt:lpstr>
      <vt:lpstr>Roboto Medium</vt:lpstr>
      <vt:lpstr>Times New Roman</vt:lpstr>
      <vt:lpstr>Wingdings</vt:lpstr>
      <vt:lpstr>6_Tenable Ignite Theme</vt:lpstr>
      <vt:lpstr>CrowdStrike 2020 - Dark</vt:lpstr>
      <vt:lpstr>Office Theme</vt:lpstr>
      <vt:lpstr>Office Theme</vt:lpstr>
      <vt:lpstr>1_Office Theme</vt:lpstr>
      <vt:lpstr>3_Office Theme</vt:lpstr>
      <vt:lpstr>4_Office Theme</vt:lpstr>
      <vt:lpstr>5_Office Theme</vt:lpstr>
      <vt:lpstr>6_Office Theme</vt:lpstr>
      <vt:lpstr>Welcome to the February 4, 2026   ISOAG Meeting</vt:lpstr>
      <vt:lpstr>   Agenda                                            Presenter</vt:lpstr>
      <vt:lpstr>Application integration services (AIS)</vt:lpstr>
      <vt:lpstr>Application integration services (AIS)</vt:lpstr>
      <vt:lpstr>AppMon intelligent observability (AIO) </vt:lpstr>
      <vt:lpstr>AIO – AIS – SmartScape (Hosts)</vt:lpstr>
      <vt:lpstr>AIS – AIS - SmartScape (Services)</vt:lpstr>
      <vt:lpstr>AIO – AIS – SmartScape (Processes)</vt:lpstr>
      <vt:lpstr>AIO – AIS – SmartScape (Hosts)</vt:lpstr>
      <vt:lpstr>Problems Snapshot</vt:lpstr>
      <vt:lpstr>AIO – Application Security</vt:lpstr>
      <vt:lpstr>AIO – Application Security Overview 1</vt:lpstr>
      <vt:lpstr>AIO – Application Security Overview 2</vt:lpstr>
      <vt:lpstr>AIO – Third Party Overview </vt:lpstr>
      <vt:lpstr>AIO – Third Party RunTime</vt:lpstr>
      <vt:lpstr>AIO – Third Party Drilldown 1</vt:lpstr>
      <vt:lpstr>AIO – Third Party Drilldown 2</vt:lpstr>
      <vt:lpstr>AIO collaboration sessions</vt:lpstr>
      <vt:lpstr>AIS – AIO service points of contact</vt:lpstr>
      <vt:lpstr>Questions?</vt:lpstr>
      <vt:lpstr>2026 Enterprise Security Awareness Training</vt:lpstr>
      <vt:lpstr>Who/What/Where/Why/How</vt:lpstr>
      <vt:lpstr>Security Awareness Training Updates</vt:lpstr>
      <vt:lpstr>Knowbe4 Maturity/Reporting</vt:lpstr>
      <vt:lpstr>Need Assistance with KB4</vt:lpstr>
      <vt:lpstr>Questions?</vt:lpstr>
      <vt:lpstr>Phishing Simulation and Reporting Update</vt:lpstr>
      <vt:lpstr>KnowBe4 PAB and Phishing Simulation and Reporting Discontinuation</vt:lpstr>
      <vt:lpstr>Microsoft Attack Simulation Training </vt:lpstr>
      <vt:lpstr>Microlearning Modules </vt:lpstr>
      <vt:lpstr>Microsoft 365: Built in Report Phishing Button</vt:lpstr>
      <vt:lpstr>Viewing Results of Phishing Simulation Campaigns</vt:lpstr>
      <vt:lpstr>Questions?</vt:lpstr>
      <vt:lpstr>AIssac to Splunk Transition </vt:lpstr>
      <vt:lpstr>Splunk as the Enterprise SIEM  </vt:lpstr>
      <vt:lpstr>AIssac to Splunk Transition </vt:lpstr>
      <vt:lpstr>Additional FAQs</vt:lpstr>
      <vt:lpstr>Training and Additional Resources </vt:lpstr>
      <vt:lpstr>Questions?</vt:lpstr>
      <vt:lpstr>Risk Register Update</vt:lpstr>
      <vt:lpstr>Risk Register</vt:lpstr>
      <vt:lpstr>Risk Register</vt:lpstr>
      <vt:lpstr>Risk Register</vt:lpstr>
      <vt:lpstr>Risk Register</vt:lpstr>
      <vt:lpstr>Questions? </vt:lpstr>
      <vt:lpstr>COVRamp Deadlines</vt:lpstr>
      <vt:lpstr>2026 Cleanup process</vt:lpstr>
      <vt:lpstr>Questions?</vt:lpstr>
      <vt:lpstr>Okta SMS (text) and voice disablement</vt:lpstr>
      <vt:lpstr>Agenda</vt:lpstr>
      <vt:lpstr>Adoption – SMS and voice retirement</vt:lpstr>
      <vt:lpstr>Options and available resources</vt:lpstr>
      <vt:lpstr>Communicating with end-users </vt:lpstr>
      <vt:lpstr>Next steps</vt:lpstr>
      <vt:lpstr>Questions?</vt:lpstr>
      <vt:lpstr>Announcements</vt:lpstr>
      <vt:lpstr>Top 5 Vulnerabilities  </vt:lpstr>
      <vt:lpstr>  General Dynamics IT MSS  Transition</vt:lpstr>
      <vt:lpstr>Virginia Cyber Security Partnership (VCSP)</vt:lpstr>
      <vt:lpstr>Upcoming Events</vt:lpstr>
      <vt:lpstr>Upcoming Governance Office Hours</vt:lpstr>
      <vt:lpstr>CyberConVA – February 12, 2026</vt:lpstr>
      <vt:lpstr>IS Orientation</vt:lpstr>
      <vt:lpstr>Service Tower SOC Report Review Sessions</vt:lpstr>
      <vt:lpstr>Public Sector Network:  Government Innovation Showcase Virginia</vt:lpstr>
      <vt:lpstr>  MEETING     ADJOURNED</vt:lpstr>
    </vt:vector>
  </TitlesOfParts>
  <Company>Virginia IT Infrastructure Partnership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TO THE  June 1, 2022  ISOAG MEETING</dc:title>
  <dc:creator>Harris-Cunningham, Bertina (VITA)</dc:creator>
  <cp:lastModifiedBy>Opolski, Johanna (VITA)</cp:lastModifiedBy>
  <cp:revision>2</cp:revision>
  <dcterms:created xsi:type="dcterms:W3CDTF">2022-05-31T17:21:45Z</dcterms:created>
  <dcterms:modified xsi:type="dcterms:W3CDTF">2026-02-05T22:19:02Z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0x01010033E7E932FAA08A4B8F5C48ABB8BA4B3C</vt:lpwstr>
  </property>
  <property fmtid="{D5CDD505-2E9C-101B-9397-08002B2CF9AE}" pid="3" name="MediaServiceImageTags">
    <vt:lpwstr/>
  </property>
</Properties>
</file>