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4.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4"/>
    <p:sldMasterId id="2147483776" r:id="rId5"/>
    <p:sldMasterId id="2147483818" r:id="rId6"/>
    <p:sldMasterId id="2147483841" r:id="rId7"/>
    <p:sldMasterId id="2147483877" r:id="rId8"/>
  </p:sldMasterIdLst>
  <p:notesMasterIdLst>
    <p:notesMasterId r:id="rId89"/>
  </p:notesMasterIdLst>
  <p:sldIdLst>
    <p:sldId id="296" r:id="rId9"/>
    <p:sldId id="260" r:id="rId10"/>
    <p:sldId id="256" r:id="rId11"/>
    <p:sldId id="2147483529" r:id="rId12"/>
    <p:sldId id="2147483530" r:id="rId13"/>
    <p:sldId id="2147483531" r:id="rId14"/>
    <p:sldId id="325" r:id="rId15"/>
    <p:sldId id="2147483532" r:id="rId16"/>
    <p:sldId id="313" r:id="rId17"/>
    <p:sldId id="314" r:id="rId18"/>
    <p:sldId id="324" r:id="rId19"/>
    <p:sldId id="312" r:id="rId20"/>
    <p:sldId id="267" r:id="rId21"/>
    <p:sldId id="329" r:id="rId22"/>
    <p:sldId id="323" r:id="rId23"/>
    <p:sldId id="269" r:id="rId24"/>
    <p:sldId id="332" r:id="rId25"/>
    <p:sldId id="2147483501" r:id="rId26"/>
    <p:sldId id="2147483491" r:id="rId27"/>
    <p:sldId id="2147483492" r:id="rId28"/>
    <p:sldId id="2147483495" r:id="rId29"/>
    <p:sldId id="2147483493" r:id="rId30"/>
    <p:sldId id="2147483496" r:id="rId31"/>
    <p:sldId id="291" r:id="rId32"/>
    <p:sldId id="2147483497" r:id="rId33"/>
    <p:sldId id="334" r:id="rId34"/>
    <p:sldId id="335" r:id="rId35"/>
    <p:sldId id="336" r:id="rId36"/>
    <p:sldId id="2147474107" r:id="rId37"/>
    <p:sldId id="2147474108" r:id="rId38"/>
    <p:sldId id="2147474109" r:id="rId39"/>
    <p:sldId id="2147474110" r:id="rId40"/>
    <p:sldId id="2147474102" r:id="rId41"/>
    <p:sldId id="2147474106" r:id="rId42"/>
    <p:sldId id="2147474103" r:id="rId43"/>
    <p:sldId id="2147474111" r:id="rId44"/>
    <p:sldId id="2147474112" r:id="rId45"/>
    <p:sldId id="285" r:id="rId46"/>
    <p:sldId id="2147483503" r:id="rId47"/>
    <p:sldId id="261" r:id="rId48"/>
    <p:sldId id="262" r:id="rId49"/>
    <p:sldId id="2147483524" r:id="rId50"/>
    <p:sldId id="2147483527" r:id="rId51"/>
    <p:sldId id="2147483505" r:id="rId52"/>
    <p:sldId id="2147483506" r:id="rId53"/>
    <p:sldId id="2147483507" r:id="rId54"/>
    <p:sldId id="2147483508" r:id="rId55"/>
    <p:sldId id="2147483509" r:id="rId56"/>
    <p:sldId id="2147483510" r:id="rId57"/>
    <p:sldId id="2147483511" r:id="rId58"/>
    <p:sldId id="2147483512" r:id="rId59"/>
    <p:sldId id="2147483513" r:id="rId60"/>
    <p:sldId id="2147483514" r:id="rId61"/>
    <p:sldId id="2147483515" r:id="rId62"/>
    <p:sldId id="2147483516" r:id="rId63"/>
    <p:sldId id="2147483517" r:id="rId64"/>
    <p:sldId id="2147483518" r:id="rId65"/>
    <p:sldId id="2147483519" r:id="rId66"/>
    <p:sldId id="316" r:id="rId67"/>
    <p:sldId id="2147483520" r:id="rId68"/>
    <p:sldId id="317" r:id="rId69"/>
    <p:sldId id="318" r:id="rId70"/>
    <p:sldId id="319" r:id="rId71"/>
    <p:sldId id="2147483521" r:id="rId72"/>
    <p:sldId id="2147483522" r:id="rId73"/>
    <p:sldId id="268" r:id="rId74"/>
    <p:sldId id="2147483500" r:id="rId75"/>
    <p:sldId id="2147483499" r:id="rId76"/>
    <p:sldId id="2147483523" r:id="rId77"/>
    <p:sldId id="2147483528" r:id="rId78"/>
    <p:sldId id="301" r:id="rId79"/>
    <p:sldId id="298" r:id="rId80"/>
    <p:sldId id="297" r:id="rId81"/>
    <p:sldId id="266" r:id="rId82"/>
    <p:sldId id="2147483490" r:id="rId83"/>
    <p:sldId id="307" r:id="rId84"/>
    <p:sldId id="308" r:id="rId85"/>
    <p:sldId id="305" r:id="rId86"/>
    <p:sldId id="304" r:id="rId87"/>
    <p:sldId id="293" r:id="rId8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71BF0B-C2AB-FDA1-B3C3-1145AEFAFA7F}" name="Bland, Erica (VITA)" initials="BE(" userId="S::Erica.Bland@vita.virginia.gov::949b437b-b7d4-49e7-a48f-e3ad3af8dbf4" providerId="AD"/>
  <p188:author id="{16A0025C-D6F4-0FD8-C18B-007FC93272A9}" name="Gaines, Bertina (VITA)" initials="GB(" userId="S::Bertina.Gaines@vita.virginia.gov::dbafa76f-dca1-4cb2-8219-87c5ad7ed8d2" providerId="AD"/>
  <p188:author id="{52C6C25C-675E-5635-1E0D-3276D3135866}" name="Yvonne Achamfour" initials="YA" userId="FmoHW0QI85S2vYhmAWViCUnYywpiaiUMCQ/U/+nUvzI=" providerId="None"/>
  <p188:author id="{4477CF7C-0368-766E-80FF-50EDBF91709B}" name="Opolski, Johanna (VITA)" initials="JO" userId="S::Johanna.Opolski@vita.virginia.gov::d193368f-0db6-4ee9-844e-4a3185a057bb" providerId="AD"/>
  <p188:author id="{31166DBA-F070-462F-0553-6B3E5B6A1201}" name="Burgess, Kendra (VITA)" initials="BK" userId="S::kendra.burgess@vita.virginia.gov::b01f9ed5-21e6-480c-bbf0-087a56c9f87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EFF0"/>
    <a:srgbClr val="E0E1DD"/>
    <a:srgbClr val="FCD450"/>
    <a:srgbClr val="920075"/>
    <a:srgbClr val="91D8AE"/>
    <a:srgbClr val="005E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90B403-A849-4D59-BEFE-F344F5C0E985}" v="3" dt="2026-09-02T14:41:42.714"/>
    <p1510:client id="{413B0A4F-E7AA-BC4D-A443-EE7C232A07BC}" v="321" dt="2026-09-02T13:33:15.757"/>
    <p1510:client id="{55DA08EB-8F06-4C10-A2CC-19C54485BD81}" v="451" dt="2026-09-02T15:42:37.121"/>
    <p1510:client id="{9E6B619E-1538-9548-8C69-B5F5EC629EEF}" v="70" dt="2026-09-01T18:02:49.566"/>
    <p1510:client id="{EEB4933F-3882-F1EB-843A-68FB20B975E3}" v="350" dt="2026-09-02T16:20:11.8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112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notesMaster" Target="notesMasters/notesMaster1.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5" Type="http://schemas.openxmlformats.org/officeDocument/2006/relationships/slideMaster" Target="slideMasters/slideMaster2.xml"/><Relationship Id="rId90" Type="http://schemas.openxmlformats.org/officeDocument/2006/relationships/presProps" Target="presProps.xml"/><Relationship Id="rId95" Type="http://schemas.microsoft.com/office/2015/10/relationships/revisionInfo" Target="revisionInfo.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slide" Target="slides/slide72.xml"/><Relationship Id="rId85" Type="http://schemas.openxmlformats.org/officeDocument/2006/relationships/slide" Target="slides/slide77.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slide" Target="slides/slide80.xml"/><Relationship Id="rId91" Type="http://schemas.openxmlformats.org/officeDocument/2006/relationships/viewProps" Target="viewProps.xml"/><Relationship Id="rId9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7" Type="http://schemas.openxmlformats.org/officeDocument/2006/relationships/slideMaster" Target="slideMasters/slideMaster4.xml"/><Relationship Id="rId71" Type="http://schemas.openxmlformats.org/officeDocument/2006/relationships/slide" Target="slides/slide63.xml"/><Relationship Id="rId92"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lesh, Nicolle (VITA)" userId="be99fcb1-cdbe-420d-8044-1dce9a2a24df" providerId="ADAL" clId="{32AD2176-DE73-5676-80F4-E1BC0D29CE92}"/>
    <pc:docChg chg="undo custSel modSld">
      <pc:chgData name="Milesh, Nicolle (VITA)" userId="be99fcb1-cdbe-420d-8044-1dce9a2a24df" providerId="ADAL" clId="{32AD2176-DE73-5676-80F4-E1BC0D29CE92}" dt="2026-09-02T13:33:15.757" v="652" actId="33553"/>
      <pc:docMkLst>
        <pc:docMk/>
      </pc:docMkLst>
      <pc:sldChg chg="modSp mod">
        <pc:chgData name="Milesh, Nicolle (VITA)" userId="be99fcb1-cdbe-420d-8044-1dce9a2a24df" providerId="ADAL" clId="{32AD2176-DE73-5676-80F4-E1BC0D29CE92}" dt="2026-08-31T14:39:16.152" v="91" actId="1076"/>
        <pc:sldMkLst>
          <pc:docMk/>
          <pc:sldMk cId="1235776076" sldId="260"/>
        </pc:sldMkLst>
        <pc:spChg chg="mod">
          <ac:chgData name="Milesh, Nicolle (VITA)" userId="be99fcb1-cdbe-420d-8044-1dce9a2a24df" providerId="ADAL" clId="{32AD2176-DE73-5676-80F4-E1BC0D29CE92}" dt="2026-08-31T14:39:16.152" v="91" actId="1076"/>
          <ac:spMkLst>
            <pc:docMk/>
            <pc:sldMk cId="1235776076" sldId="260"/>
            <ac:spMk id="2" creationId="{6DF0DE16-7517-2DCB-4F9B-A2CB2BEFB99D}"/>
          </ac:spMkLst>
        </pc:spChg>
      </pc:sldChg>
      <pc:sldChg chg="modSp mod">
        <pc:chgData name="Milesh, Nicolle (VITA)" userId="be99fcb1-cdbe-420d-8044-1dce9a2a24df" providerId="ADAL" clId="{32AD2176-DE73-5676-80F4-E1BC0D29CE92}" dt="2026-09-02T12:43:09.233" v="425" actId="1076"/>
        <pc:sldMkLst>
          <pc:docMk/>
          <pc:sldMk cId="2577207923" sldId="262"/>
        </pc:sldMkLst>
        <pc:spChg chg="mod">
          <ac:chgData name="Milesh, Nicolle (VITA)" userId="be99fcb1-cdbe-420d-8044-1dce9a2a24df" providerId="ADAL" clId="{32AD2176-DE73-5676-80F4-E1BC0D29CE92}" dt="2026-09-02T12:43:09.233" v="425" actId="1076"/>
          <ac:spMkLst>
            <pc:docMk/>
            <pc:sldMk cId="2577207923" sldId="262"/>
            <ac:spMk id="2" creationId="{AA8561EA-6E5B-5A71-1766-7B81E99F5227}"/>
          </ac:spMkLst>
        </pc:spChg>
      </pc:sldChg>
      <pc:sldChg chg="modSp mod">
        <pc:chgData name="Milesh, Nicolle (VITA)" userId="be99fcb1-cdbe-420d-8044-1dce9a2a24df" providerId="ADAL" clId="{32AD2176-DE73-5676-80F4-E1BC0D29CE92}" dt="2026-08-31T14:57:45.659" v="306" actId="403"/>
        <pc:sldMkLst>
          <pc:docMk/>
          <pc:sldMk cId="1244179800" sldId="266"/>
        </pc:sldMkLst>
        <pc:spChg chg="mod">
          <ac:chgData name="Milesh, Nicolle (VITA)" userId="be99fcb1-cdbe-420d-8044-1dce9a2a24df" providerId="ADAL" clId="{32AD2176-DE73-5676-80F4-E1BC0D29CE92}" dt="2026-08-31T14:57:40.029" v="305" actId="1076"/>
          <ac:spMkLst>
            <pc:docMk/>
            <pc:sldMk cId="1244179800" sldId="266"/>
            <ac:spMk id="2" creationId="{4DFA6C8B-3444-4591-F78E-A94E75389C0E}"/>
          </ac:spMkLst>
        </pc:spChg>
        <pc:spChg chg="mod">
          <ac:chgData name="Milesh, Nicolle (VITA)" userId="be99fcb1-cdbe-420d-8044-1dce9a2a24df" providerId="ADAL" clId="{32AD2176-DE73-5676-80F4-E1BC0D29CE92}" dt="2026-08-31T14:57:45.659" v="306" actId="403"/>
          <ac:spMkLst>
            <pc:docMk/>
            <pc:sldMk cId="1244179800" sldId="266"/>
            <ac:spMk id="3" creationId="{4AC39012-484F-5E0B-8495-6D31A08F3623}"/>
          </ac:spMkLst>
        </pc:spChg>
      </pc:sldChg>
      <pc:sldChg chg="addSp modSp">
        <pc:chgData name="Milesh, Nicolle (VITA)" userId="be99fcb1-cdbe-420d-8044-1dce9a2a24df" providerId="ADAL" clId="{32AD2176-DE73-5676-80F4-E1BC0D29CE92}" dt="2026-08-31T17:11:41.596" v="326"/>
        <pc:sldMkLst>
          <pc:docMk/>
          <pc:sldMk cId="4125153031" sldId="285"/>
        </pc:sldMkLst>
        <pc:spChg chg="add mod">
          <ac:chgData name="Milesh, Nicolle (VITA)" userId="be99fcb1-cdbe-420d-8044-1dce9a2a24df" providerId="ADAL" clId="{32AD2176-DE73-5676-80F4-E1BC0D29CE92}" dt="2026-08-31T17:11:41.596" v="326"/>
          <ac:spMkLst>
            <pc:docMk/>
            <pc:sldMk cId="4125153031" sldId="285"/>
            <ac:spMk id="3" creationId="{7D55B6FC-1A0F-293B-E58F-7639989FB766}"/>
          </ac:spMkLst>
        </pc:spChg>
      </pc:sldChg>
      <pc:sldChg chg="modSp mod">
        <pc:chgData name="Milesh, Nicolle (VITA)" userId="be99fcb1-cdbe-420d-8044-1dce9a2a24df" providerId="ADAL" clId="{32AD2176-DE73-5676-80F4-E1BC0D29CE92}" dt="2026-08-31T14:50:00.945" v="215" actId="14100"/>
        <pc:sldMkLst>
          <pc:docMk/>
          <pc:sldMk cId="4107542105" sldId="291"/>
        </pc:sldMkLst>
        <pc:spChg chg="mod">
          <ac:chgData name="Milesh, Nicolle (VITA)" userId="be99fcb1-cdbe-420d-8044-1dce9a2a24df" providerId="ADAL" clId="{32AD2176-DE73-5676-80F4-E1BC0D29CE92}" dt="2026-08-31T14:50:00.945" v="215" actId="14100"/>
          <ac:spMkLst>
            <pc:docMk/>
            <pc:sldMk cId="4107542105" sldId="291"/>
            <ac:spMk id="2" creationId="{5833A440-B521-9866-A74E-465E384D2721}"/>
          </ac:spMkLst>
        </pc:spChg>
      </pc:sldChg>
      <pc:sldChg chg="modSp mod">
        <pc:chgData name="Milesh, Nicolle (VITA)" userId="be99fcb1-cdbe-420d-8044-1dce9a2a24df" providerId="ADAL" clId="{32AD2176-DE73-5676-80F4-E1BC0D29CE92}" dt="2026-08-31T14:58:06.890" v="311" actId="12"/>
        <pc:sldMkLst>
          <pc:docMk/>
          <pc:sldMk cId="3602583027" sldId="297"/>
        </pc:sldMkLst>
        <pc:spChg chg="mod">
          <ac:chgData name="Milesh, Nicolle (VITA)" userId="be99fcb1-cdbe-420d-8044-1dce9a2a24df" providerId="ADAL" clId="{32AD2176-DE73-5676-80F4-E1BC0D29CE92}" dt="2026-08-31T14:58:02.116" v="310" actId="1076"/>
          <ac:spMkLst>
            <pc:docMk/>
            <pc:sldMk cId="3602583027" sldId="297"/>
            <ac:spMk id="2" creationId="{AB59B86E-3AC5-2F40-8399-E6CB781F9E36}"/>
          </ac:spMkLst>
        </pc:spChg>
        <pc:spChg chg="mod">
          <ac:chgData name="Milesh, Nicolle (VITA)" userId="be99fcb1-cdbe-420d-8044-1dce9a2a24df" providerId="ADAL" clId="{32AD2176-DE73-5676-80F4-E1BC0D29CE92}" dt="2026-08-31T14:58:06.890" v="311" actId="12"/>
          <ac:spMkLst>
            <pc:docMk/>
            <pc:sldMk cId="3602583027" sldId="297"/>
            <ac:spMk id="3" creationId="{953B7F91-F400-70A8-9FD6-23DD41AA214D}"/>
          </ac:spMkLst>
        </pc:spChg>
        <pc:spChg chg="mod">
          <ac:chgData name="Milesh, Nicolle (VITA)" userId="be99fcb1-cdbe-420d-8044-1dce9a2a24df" providerId="ADAL" clId="{32AD2176-DE73-5676-80F4-E1BC0D29CE92}" dt="2026-08-31T14:58:06.890" v="311" actId="12"/>
          <ac:spMkLst>
            <pc:docMk/>
            <pc:sldMk cId="3602583027" sldId="297"/>
            <ac:spMk id="4" creationId="{3CEA7603-DDA3-2667-E43F-5E3EF52E2F78}"/>
          </ac:spMkLst>
        </pc:spChg>
      </pc:sldChg>
      <pc:sldChg chg="modSp mod">
        <pc:chgData name="Milesh, Nicolle (VITA)" userId="be99fcb1-cdbe-420d-8044-1dce9a2a24df" providerId="ADAL" clId="{32AD2176-DE73-5676-80F4-E1BC0D29CE92}" dt="2026-08-31T14:55:05.514" v="278" actId="12"/>
        <pc:sldMkLst>
          <pc:docMk/>
          <pc:sldMk cId="2115647231" sldId="300"/>
        </pc:sldMkLst>
        <pc:spChg chg="mod">
          <ac:chgData name="Milesh, Nicolle (VITA)" userId="be99fcb1-cdbe-420d-8044-1dce9a2a24df" providerId="ADAL" clId="{32AD2176-DE73-5676-80F4-E1BC0D29CE92}" dt="2026-08-31T14:55:05.514" v="278" actId="12"/>
          <ac:spMkLst>
            <pc:docMk/>
            <pc:sldMk cId="2115647231" sldId="300"/>
            <ac:spMk id="4" creationId="{DE158226-DBBD-F8D1-2A81-481D11A145D8}"/>
          </ac:spMkLst>
        </pc:spChg>
        <pc:spChg chg="mod">
          <ac:chgData name="Milesh, Nicolle (VITA)" userId="be99fcb1-cdbe-420d-8044-1dce9a2a24df" providerId="ADAL" clId="{32AD2176-DE73-5676-80F4-E1BC0D29CE92}" dt="2026-08-31T14:55:00.682" v="277" actId="1076"/>
          <ac:spMkLst>
            <pc:docMk/>
            <pc:sldMk cId="2115647231" sldId="300"/>
            <ac:spMk id="5" creationId="{CABD3B68-3724-759F-5BF1-1511EC968390}"/>
          </ac:spMkLst>
        </pc:spChg>
      </pc:sldChg>
      <pc:sldChg chg="modSp mod">
        <pc:chgData name="Milesh, Nicolle (VITA)" userId="be99fcb1-cdbe-420d-8044-1dce9a2a24df" providerId="ADAL" clId="{32AD2176-DE73-5676-80F4-E1BC0D29CE92}" dt="2026-08-31T14:54:40.224" v="273" actId="2710"/>
        <pc:sldMkLst>
          <pc:docMk/>
          <pc:sldMk cId="524761032" sldId="301"/>
        </pc:sldMkLst>
        <pc:spChg chg="mod">
          <ac:chgData name="Milesh, Nicolle (VITA)" userId="be99fcb1-cdbe-420d-8044-1dce9a2a24df" providerId="ADAL" clId="{32AD2176-DE73-5676-80F4-E1BC0D29CE92}" dt="2026-08-31T14:54:40.224" v="273" actId="2710"/>
          <ac:spMkLst>
            <pc:docMk/>
            <pc:sldMk cId="524761032" sldId="301"/>
            <ac:spMk id="3" creationId="{3305F856-6D74-3741-F582-34724194CE3A}"/>
          </ac:spMkLst>
        </pc:spChg>
        <pc:spChg chg="mod">
          <ac:chgData name="Milesh, Nicolle (VITA)" userId="be99fcb1-cdbe-420d-8044-1dce9a2a24df" providerId="ADAL" clId="{32AD2176-DE73-5676-80F4-E1BC0D29CE92}" dt="2026-08-31T14:54:29.693" v="271" actId="1076"/>
          <ac:spMkLst>
            <pc:docMk/>
            <pc:sldMk cId="524761032" sldId="301"/>
            <ac:spMk id="4" creationId="{11222EF7-3BE1-4A52-41A2-467AB99625FB}"/>
          </ac:spMkLst>
        </pc:spChg>
      </pc:sldChg>
      <pc:sldChg chg="modSp mod">
        <pc:chgData name="Milesh, Nicolle (VITA)" userId="be99fcb1-cdbe-420d-8044-1dce9a2a24df" providerId="ADAL" clId="{32AD2176-DE73-5676-80F4-E1BC0D29CE92}" dt="2026-08-31T14:59:12.109" v="325" actId="1076"/>
        <pc:sldMkLst>
          <pc:docMk/>
          <pc:sldMk cId="2321213782" sldId="302"/>
        </pc:sldMkLst>
        <pc:spChg chg="mod">
          <ac:chgData name="Milesh, Nicolle (VITA)" userId="be99fcb1-cdbe-420d-8044-1dce9a2a24df" providerId="ADAL" clId="{32AD2176-DE73-5676-80F4-E1BC0D29CE92}" dt="2026-08-31T14:59:12.109" v="325" actId="1076"/>
          <ac:spMkLst>
            <pc:docMk/>
            <pc:sldMk cId="2321213782" sldId="302"/>
            <ac:spMk id="4" creationId="{55D3B2BD-3E6A-384B-7601-0E78BAC17175}"/>
          </ac:spMkLst>
        </pc:spChg>
      </pc:sldChg>
      <pc:sldChg chg="modSp mod">
        <pc:chgData name="Milesh, Nicolle (VITA)" userId="be99fcb1-cdbe-420d-8044-1dce9a2a24df" providerId="ADAL" clId="{32AD2176-DE73-5676-80F4-E1BC0D29CE92}" dt="2026-08-31T14:58:55.341" v="321" actId="12"/>
        <pc:sldMkLst>
          <pc:docMk/>
          <pc:sldMk cId="3811971591" sldId="303"/>
        </pc:sldMkLst>
        <pc:spChg chg="mod">
          <ac:chgData name="Milesh, Nicolle (VITA)" userId="be99fcb1-cdbe-420d-8044-1dce9a2a24df" providerId="ADAL" clId="{32AD2176-DE73-5676-80F4-E1BC0D29CE92}" dt="2026-08-31T14:58:55.341" v="321" actId="12"/>
          <ac:spMkLst>
            <pc:docMk/>
            <pc:sldMk cId="3811971591" sldId="303"/>
            <ac:spMk id="4" creationId="{6723EDAF-A4A0-7FAC-7502-99298D472B93}"/>
          </ac:spMkLst>
        </pc:spChg>
        <pc:spChg chg="mod">
          <ac:chgData name="Milesh, Nicolle (VITA)" userId="be99fcb1-cdbe-420d-8044-1dce9a2a24df" providerId="ADAL" clId="{32AD2176-DE73-5676-80F4-E1BC0D29CE92}" dt="2026-08-31T14:58:46.095" v="319" actId="1076"/>
          <ac:spMkLst>
            <pc:docMk/>
            <pc:sldMk cId="3811971591" sldId="303"/>
            <ac:spMk id="5" creationId="{FB9B3567-A81A-8064-9520-71D4FD0F37E9}"/>
          </ac:spMkLst>
        </pc:spChg>
      </pc:sldChg>
      <pc:sldChg chg="modSp mod">
        <pc:chgData name="Milesh, Nicolle (VITA)" userId="be99fcb1-cdbe-420d-8044-1dce9a2a24df" providerId="ADAL" clId="{32AD2176-DE73-5676-80F4-E1BC0D29CE92}" dt="2026-08-31T14:55:38.298" v="284" actId="1076"/>
        <pc:sldMkLst>
          <pc:docMk/>
          <pc:sldMk cId="360933800" sldId="304"/>
        </pc:sldMkLst>
        <pc:spChg chg="mod">
          <ac:chgData name="Milesh, Nicolle (VITA)" userId="be99fcb1-cdbe-420d-8044-1dce9a2a24df" providerId="ADAL" clId="{32AD2176-DE73-5676-80F4-E1BC0D29CE92}" dt="2026-08-31T14:55:36.245" v="283" actId="1076"/>
          <ac:spMkLst>
            <pc:docMk/>
            <pc:sldMk cId="360933800" sldId="304"/>
            <ac:spMk id="4" creationId="{EF47D7EC-5373-3BB7-2EB1-99BFD35BD1F5}"/>
          </ac:spMkLst>
        </pc:spChg>
        <pc:spChg chg="mod">
          <ac:chgData name="Milesh, Nicolle (VITA)" userId="be99fcb1-cdbe-420d-8044-1dce9a2a24df" providerId="ADAL" clId="{32AD2176-DE73-5676-80F4-E1BC0D29CE92}" dt="2026-08-31T14:55:27.447" v="282" actId="1076"/>
          <ac:spMkLst>
            <pc:docMk/>
            <pc:sldMk cId="360933800" sldId="304"/>
            <ac:spMk id="5" creationId="{97D0C0CA-D10D-80E1-CCE1-C22C5E2AC7A0}"/>
          </ac:spMkLst>
        </pc:spChg>
        <pc:picChg chg="mod">
          <ac:chgData name="Milesh, Nicolle (VITA)" userId="be99fcb1-cdbe-420d-8044-1dce9a2a24df" providerId="ADAL" clId="{32AD2176-DE73-5676-80F4-E1BC0D29CE92}" dt="2026-08-31T14:55:38.298" v="284" actId="1076"/>
          <ac:picMkLst>
            <pc:docMk/>
            <pc:sldMk cId="360933800" sldId="304"/>
            <ac:picMk id="8" creationId="{085ABBD1-6769-1226-9132-0FA0C43ACBC4}"/>
          </ac:picMkLst>
        </pc:picChg>
      </pc:sldChg>
      <pc:sldChg chg="modSp mod">
        <pc:chgData name="Milesh, Nicolle (VITA)" userId="be99fcb1-cdbe-420d-8044-1dce9a2a24df" providerId="ADAL" clId="{32AD2176-DE73-5676-80F4-E1BC0D29CE92}" dt="2026-08-31T17:12:25.069" v="330" actId="207"/>
        <pc:sldMkLst>
          <pc:docMk/>
          <pc:sldMk cId="2520727552" sldId="305"/>
        </pc:sldMkLst>
        <pc:spChg chg="mod">
          <ac:chgData name="Milesh, Nicolle (VITA)" userId="be99fcb1-cdbe-420d-8044-1dce9a2a24df" providerId="ADAL" clId="{32AD2176-DE73-5676-80F4-E1BC0D29CE92}" dt="2026-08-31T14:56:02.526" v="288" actId="1076"/>
          <ac:spMkLst>
            <pc:docMk/>
            <pc:sldMk cId="2520727552" sldId="305"/>
            <ac:spMk id="6" creationId="{F06FED9F-25FC-5BB3-659B-D7957651664C}"/>
          </ac:spMkLst>
        </pc:spChg>
        <pc:spChg chg="mod">
          <ac:chgData name="Milesh, Nicolle (VITA)" userId="be99fcb1-cdbe-420d-8044-1dce9a2a24df" providerId="ADAL" clId="{32AD2176-DE73-5676-80F4-E1BC0D29CE92}" dt="2026-08-31T17:12:25.069" v="330" actId="207"/>
          <ac:spMkLst>
            <pc:docMk/>
            <pc:sldMk cId="2520727552" sldId="305"/>
            <ac:spMk id="7" creationId="{326A77FF-DCC8-6DB0-55D5-C10DF660BDEC}"/>
          </ac:spMkLst>
        </pc:spChg>
      </pc:sldChg>
      <pc:sldChg chg="modSp mod">
        <pc:chgData name="Milesh, Nicolle (VITA)" userId="be99fcb1-cdbe-420d-8044-1dce9a2a24df" providerId="ADAL" clId="{32AD2176-DE73-5676-80F4-E1BC0D29CE92}" dt="2026-08-31T14:58:30.128" v="315" actId="1076"/>
        <pc:sldMkLst>
          <pc:docMk/>
          <pc:sldMk cId="2956159977" sldId="306"/>
        </pc:sldMkLst>
        <pc:spChg chg="mod">
          <ac:chgData name="Milesh, Nicolle (VITA)" userId="be99fcb1-cdbe-420d-8044-1dce9a2a24df" providerId="ADAL" clId="{32AD2176-DE73-5676-80F4-E1BC0D29CE92}" dt="2026-08-31T14:58:30.128" v="315" actId="1076"/>
          <ac:spMkLst>
            <pc:docMk/>
            <pc:sldMk cId="2956159977" sldId="306"/>
            <ac:spMk id="5" creationId="{25C3DB55-C4F2-B3D9-023A-8F40D9872F9C}"/>
          </ac:spMkLst>
        </pc:spChg>
      </pc:sldChg>
      <pc:sldChg chg="modSp mod">
        <pc:chgData name="Milesh, Nicolle (VITA)" userId="be99fcb1-cdbe-420d-8044-1dce9a2a24df" providerId="ADAL" clId="{32AD2176-DE73-5676-80F4-E1BC0D29CE92}" dt="2026-08-31T14:56:52.620" v="297" actId="1076"/>
        <pc:sldMkLst>
          <pc:docMk/>
          <pc:sldMk cId="539939496" sldId="307"/>
        </pc:sldMkLst>
        <pc:spChg chg="mod">
          <ac:chgData name="Milesh, Nicolle (VITA)" userId="be99fcb1-cdbe-420d-8044-1dce9a2a24df" providerId="ADAL" clId="{32AD2176-DE73-5676-80F4-E1BC0D29CE92}" dt="2026-08-31T14:56:52.620" v="297" actId="1076"/>
          <ac:spMkLst>
            <pc:docMk/>
            <pc:sldMk cId="539939496" sldId="307"/>
            <ac:spMk id="4" creationId="{6BE23B81-6FB0-BA82-3E3B-F2B60C937CD8}"/>
          </ac:spMkLst>
        </pc:spChg>
      </pc:sldChg>
      <pc:sldChg chg="modSp mod">
        <pc:chgData name="Milesh, Nicolle (VITA)" userId="be99fcb1-cdbe-420d-8044-1dce9a2a24df" providerId="ADAL" clId="{32AD2176-DE73-5676-80F4-E1BC0D29CE92}" dt="2026-08-31T14:56:27.818" v="294" actId="1038"/>
        <pc:sldMkLst>
          <pc:docMk/>
          <pc:sldMk cId="859797180" sldId="308"/>
        </pc:sldMkLst>
        <pc:spChg chg="mod">
          <ac:chgData name="Milesh, Nicolle (VITA)" userId="be99fcb1-cdbe-420d-8044-1dce9a2a24df" providerId="ADAL" clId="{32AD2176-DE73-5676-80F4-E1BC0D29CE92}" dt="2026-08-31T14:56:22.797" v="292" actId="1076"/>
          <ac:spMkLst>
            <pc:docMk/>
            <pc:sldMk cId="859797180" sldId="308"/>
            <ac:spMk id="2" creationId="{2C6AEDDE-057A-B977-BBE4-CC2B544D45EF}"/>
          </ac:spMkLst>
        </pc:spChg>
        <pc:picChg chg="mod">
          <ac:chgData name="Milesh, Nicolle (VITA)" userId="be99fcb1-cdbe-420d-8044-1dce9a2a24df" providerId="ADAL" clId="{32AD2176-DE73-5676-80F4-E1BC0D29CE92}" dt="2026-08-31T14:56:27.818" v="294" actId="1038"/>
          <ac:picMkLst>
            <pc:docMk/>
            <pc:sldMk cId="859797180" sldId="308"/>
            <ac:picMk id="7" creationId="{FDF831F0-6D9C-0058-3357-5109A9466C6A}"/>
          </ac:picMkLst>
        </pc:picChg>
      </pc:sldChg>
      <pc:sldChg chg="delSp modSp">
        <pc:chgData name="Milesh, Nicolle (VITA)" userId="be99fcb1-cdbe-420d-8044-1dce9a2a24df" providerId="ADAL" clId="{32AD2176-DE73-5676-80F4-E1BC0D29CE92}" dt="2026-08-31T14:37:23.470" v="73" actId="962"/>
        <pc:sldMkLst>
          <pc:docMk/>
          <pc:sldMk cId="1844360479" sldId="309"/>
        </pc:sldMkLst>
        <pc:spChg chg="mod">
          <ac:chgData name="Milesh, Nicolle (VITA)" userId="be99fcb1-cdbe-420d-8044-1dce9a2a24df" providerId="ADAL" clId="{32AD2176-DE73-5676-80F4-E1BC0D29CE92}" dt="2026-08-31T14:37:23.470" v="73" actId="962"/>
          <ac:spMkLst>
            <pc:docMk/>
            <pc:sldMk cId="1844360479" sldId="309"/>
            <ac:spMk id="5" creationId="{78FA469B-3520-63C2-01A0-EF42DA3F7C75}"/>
          </ac:spMkLst>
        </pc:spChg>
      </pc:sldChg>
      <pc:sldChg chg="addSp delSp modSp mod">
        <pc:chgData name="Milesh, Nicolle (VITA)" userId="be99fcb1-cdbe-420d-8044-1dce9a2a24df" providerId="ADAL" clId="{32AD2176-DE73-5676-80F4-E1BC0D29CE92}" dt="2026-09-02T13:32:55.457" v="651" actId="962"/>
        <pc:sldMkLst>
          <pc:docMk/>
          <pc:sldMk cId="2183722617" sldId="320"/>
        </pc:sldMkLst>
        <pc:spChg chg="mod">
          <ac:chgData name="Milesh, Nicolle (VITA)" userId="be99fcb1-cdbe-420d-8044-1dce9a2a24df" providerId="ADAL" clId="{32AD2176-DE73-5676-80F4-E1BC0D29CE92}" dt="2026-09-02T12:42:52.275" v="421" actId="1076"/>
          <ac:spMkLst>
            <pc:docMk/>
            <pc:sldMk cId="2183722617" sldId="320"/>
            <ac:spMk id="2" creationId="{F156C4E8-D64A-E667-783F-5C37149C5F60}"/>
          </ac:spMkLst>
        </pc:spChg>
        <pc:picChg chg="mod">
          <ac:chgData name="Milesh, Nicolle (VITA)" userId="be99fcb1-cdbe-420d-8044-1dce9a2a24df" providerId="ADAL" clId="{32AD2176-DE73-5676-80F4-E1BC0D29CE92}" dt="2026-09-02T13:32:44.960" v="647" actId="962"/>
          <ac:picMkLst>
            <pc:docMk/>
            <pc:sldMk cId="2183722617" sldId="320"/>
            <ac:picMk id="5" creationId="{FF674571-7C38-9FF1-CBDE-D46E67069608}"/>
          </ac:picMkLst>
        </pc:picChg>
        <pc:picChg chg="mod">
          <ac:chgData name="Milesh, Nicolle (VITA)" userId="be99fcb1-cdbe-420d-8044-1dce9a2a24df" providerId="ADAL" clId="{32AD2176-DE73-5676-80F4-E1BC0D29CE92}" dt="2026-09-02T13:32:51.615" v="648" actId="962"/>
          <ac:picMkLst>
            <pc:docMk/>
            <pc:sldMk cId="2183722617" sldId="320"/>
            <ac:picMk id="6" creationId="{668E233A-AC1E-3F41-EEC4-4D55274B0BA4}"/>
          </ac:picMkLst>
        </pc:picChg>
        <pc:picChg chg="mod">
          <ac:chgData name="Milesh, Nicolle (VITA)" userId="be99fcb1-cdbe-420d-8044-1dce9a2a24df" providerId="ADAL" clId="{32AD2176-DE73-5676-80F4-E1BC0D29CE92}" dt="2026-09-02T13:32:54.265" v="650" actId="962"/>
          <ac:picMkLst>
            <pc:docMk/>
            <pc:sldMk cId="2183722617" sldId="320"/>
            <ac:picMk id="7" creationId="{7D4A2995-3E98-BF20-E208-D1C3267C8722}"/>
          </ac:picMkLst>
        </pc:picChg>
        <pc:picChg chg="mod">
          <ac:chgData name="Milesh, Nicolle (VITA)" userId="be99fcb1-cdbe-420d-8044-1dce9a2a24df" providerId="ADAL" clId="{32AD2176-DE73-5676-80F4-E1BC0D29CE92}" dt="2026-09-02T13:32:55.457" v="651" actId="962"/>
          <ac:picMkLst>
            <pc:docMk/>
            <pc:sldMk cId="2183722617" sldId="320"/>
            <ac:picMk id="8" creationId="{74BA4B1F-8021-591E-E19D-F4A141C1D190}"/>
          </ac:picMkLst>
        </pc:picChg>
        <pc:picChg chg="add del mod">
          <ac:chgData name="Milesh, Nicolle (VITA)" userId="be99fcb1-cdbe-420d-8044-1dce9a2a24df" providerId="ADAL" clId="{32AD2176-DE73-5676-80F4-E1BC0D29CE92}" dt="2026-09-02T13:32:52.889" v="649" actId="962"/>
          <ac:picMkLst>
            <pc:docMk/>
            <pc:sldMk cId="2183722617" sldId="320"/>
            <ac:picMk id="13" creationId="{28452225-06A2-05A1-3287-D56389C6D258}"/>
          </ac:picMkLst>
        </pc:picChg>
      </pc:sldChg>
      <pc:sldChg chg="modSp mod">
        <pc:chgData name="Milesh, Nicolle (VITA)" userId="be99fcb1-cdbe-420d-8044-1dce9a2a24df" providerId="ADAL" clId="{32AD2176-DE73-5676-80F4-E1BC0D29CE92}" dt="2026-08-31T14:40:23.379" v="92" actId="114"/>
        <pc:sldMkLst>
          <pc:docMk/>
          <pc:sldMk cId="3735028108" sldId="334"/>
        </pc:sldMkLst>
        <pc:spChg chg="mod">
          <ac:chgData name="Milesh, Nicolle (VITA)" userId="be99fcb1-cdbe-420d-8044-1dce9a2a24df" providerId="ADAL" clId="{32AD2176-DE73-5676-80F4-E1BC0D29CE92}" dt="2026-08-31T14:40:23.379" v="92" actId="114"/>
          <ac:spMkLst>
            <pc:docMk/>
            <pc:sldMk cId="3735028108" sldId="334"/>
            <ac:spMk id="2" creationId="{E9737CD9-943D-FB2C-931B-BC4447E057E3}"/>
          </ac:spMkLst>
        </pc:spChg>
      </pc:sldChg>
      <pc:sldChg chg="modSp mod">
        <pc:chgData name="Milesh, Nicolle (VITA)" userId="be99fcb1-cdbe-420d-8044-1dce9a2a24df" providerId="ADAL" clId="{32AD2176-DE73-5676-80F4-E1BC0D29CE92}" dt="2026-08-31T14:41:59.876" v="106" actId="1076"/>
        <pc:sldMkLst>
          <pc:docMk/>
          <pc:sldMk cId="4177233391" sldId="335"/>
        </pc:sldMkLst>
        <pc:spChg chg="mod">
          <ac:chgData name="Milesh, Nicolle (VITA)" userId="be99fcb1-cdbe-420d-8044-1dce9a2a24df" providerId="ADAL" clId="{32AD2176-DE73-5676-80F4-E1BC0D29CE92}" dt="2026-08-31T14:41:53.464" v="104" actId="1076"/>
          <ac:spMkLst>
            <pc:docMk/>
            <pc:sldMk cId="4177233391" sldId="335"/>
            <ac:spMk id="2" creationId="{6DF0DE16-7517-2DCB-4F9B-A2CB2BEFB99D}"/>
          </ac:spMkLst>
        </pc:spChg>
        <pc:spChg chg="mod">
          <ac:chgData name="Milesh, Nicolle (VITA)" userId="be99fcb1-cdbe-420d-8044-1dce9a2a24df" providerId="ADAL" clId="{32AD2176-DE73-5676-80F4-E1BC0D29CE92}" dt="2026-08-31T14:41:59.876" v="106" actId="1076"/>
          <ac:spMkLst>
            <pc:docMk/>
            <pc:sldMk cId="4177233391" sldId="335"/>
            <ac:spMk id="3" creationId="{44420B53-0B9B-CCD7-78F2-30B9FC0972A4}"/>
          </ac:spMkLst>
        </pc:spChg>
      </pc:sldChg>
      <pc:sldChg chg="modSp mod">
        <pc:chgData name="Milesh, Nicolle (VITA)" userId="be99fcb1-cdbe-420d-8044-1dce9a2a24df" providerId="ADAL" clId="{32AD2176-DE73-5676-80F4-E1BC0D29CE92}" dt="2026-08-31T14:42:21.577" v="110" actId="1076"/>
        <pc:sldMkLst>
          <pc:docMk/>
          <pc:sldMk cId="1673664857" sldId="336"/>
        </pc:sldMkLst>
        <pc:spChg chg="mod">
          <ac:chgData name="Milesh, Nicolle (VITA)" userId="be99fcb1-cdbe-420d-8044-1dce9a2a24df" providerId="ADAL" clId="{32AD2176-DE73-5676-80F4-E1BC0D29CE92}" dt="2026-08-31T14:42:21.577" v="110" actId="1076"/>
          <ac:spMkLst>
            <pc:docMk/>
            <pc:sldMk cId="1673664857" sldId="336"/>
            <ac:spMk id="2" creationId="{4C5EC828-3AC9-B543-E26A-5273D12695FE}"/>
          </ac:spMkLst>
        </pc:spChg>
      </pc:sldChg>
      <pc:sldChg chg="modSp mod">
        <pc:chgData name="Milesh, Nicolle (VITA)" userId="be99fcb1-cdbe-420d-8044-1dce9a2a24df" providerId="ADAL" clId="{32AD2176-DE73-5676-80F4-E1BC0D29CE92}" dt="2026-08-31T14:45:11.991" v="167" actId="1076"/>
        <pc:sldMkLst>
          <pc:docMk/>
          <pc:sldMk cId="2860923370" sldId="2147474102"/>
        </pc:sldMkLst>
        <pc:spChg chg="mod">
          <ac:chgData name="Milesh, Nicolle (VITA)" userId="be99fcb1-cdbe-420d-8044-1dce9a2a24df" providerId="ADAL" clId="{32AD2176-DE73-5676-80F4-E1BC0D29CE92}" dt="2026-08-31T14:45:07.875" v="166" actId="1076"/>
          <ac:spMkLst>
            <pc:docMk/>
            <pc:sldMk cId="2860923370" sldId="2147474102"/>
            <ac:spMk id="2" creationId="{BA4C0164-339D-015D-CAD9-16F5B7D5A8D8}"/>
          </ac:spMkLst>
        </pc:spChg>
        <pc:spChg chg="mod">
          <ac:chgData name="Milesh, Nicolle (VITA)" userId="be99fcb1-cdbe-420d-8044-1dce9a2a24df" providerId="ADAL" clId="{32AD2176-DE73-5676-80F4-E1BC0D29CE92}" dt="2026-08-31T14:45:11.991" v="167" actId="1076"/>
          <ac:spMkLst>
            <pc:docMk/>
            <pc:sldMk cId="2860923370" sldId="2147474102"/>
            <ac:spMk id="3" creationId="{C25998AA-D15A-1E34-1FB3-DF83AECA34F6}"/>
          </ac:spMkLst>
        </pc:spChg>
      </pc:sldChg>
      <pc:sldChg chg="modSp mod">
        <pc:chgData name="Milesh, Nicolle (VITA)" userId="be99fcb1-cdbe-420d-8044-1dce9a2a24df" providerId="ADAL" clId="{32AD2176-DE73-5676-80F4-E1BC0D29CE92}" dt="2026-08-31T14:45:56.604" v="177" actId="1076"/>
        <pc:sldMkLst>
          <pc:docMk/>
          <pc:sldMk cId="1349790101" sldId="2147474103"/>
        </pc:sldMkLst>
        <pc:spChg chg="mod">
          <ac:chgData name="Milesh, Nicolle (VITA)" userId="be99fcb1-cdbe-420d-8044-1dce9a2a24df" providerId="ADAL" clId="{32AD2176-DE73-5676-80F4-E1BC0D29CE92}" dt="2026-08-31T14:45:51.116" v="176" actId="1076"/>
          <ac:spMkLst>
            <pc:docMk/>
            <pc:sldMk cId="1349790101" sldId="2147474103"/>
            <ac:spMk id="2" creationId="{CD480536-E8DC-589D-46C6-AD47F3574E14}"/>
          </ac:spMkLst>
        </pc:spChg>
        <pc:spChg chg="mod">
          <ac:chgData name="Milesh, Nicolle (VITA)" userId="be99fcb1-cdbe-420d-8044-1dce9a2a24df" providerId="ADAL" clId="{32AD2176-DE73-5676-80F4-E1BC0D29CE92}" dt="2026-08-31T14:45:56.604" v="177" actId="1076"/>
          <ac:spMkLst>
            <pc:docMk/>
            <pc:sldMk cId="1349790101" sldId="2147474103"/>
            <ac:spMk id="3" creationId="{97020D19-D5E6-A99C-5058-F83A06B7B3E1}"/>
          </ac:spMkLst>
        </pc:spChg>
      </pc:sldChg>
      <pc:sldChg chg="modSp mod">
        <pc:chgData name="Milesh, Nicolle (VITA)" userId="be99fcb1-cdbe-420d-8044-1dce9a2a24df" providerId="ADAL" clId="{32AD2176-DE73-5676-80F4-E1BC0D29CE92}" dt="2026-08-31T14:45:32.924" v="172" actId="1076"/>
        <pc:sldMkLst>
          <pc:docMk/>
          <pc:sldMk cId="4056122188" sldId="2147474106"/>
        </pc:sldMkLst>
        <pc:spChg chg="mod">
          <ac:chgData name="Milesh, Nicolle (VITA)" userId="be99fcb1-cdbe-420d-8044-1dce9a2a24df" providerId="ADAL" clId="{32AD2176-DE73-5676-80F4-E1BC0D29CE92}" dt="2026-08-31T14:45:27.749" v="171" actId="1076"/>
          <ac:spMkLst>
            <pc:docMk/>
            <pc:sldMk cId="4056122188" sldId="2147474106"/>
            <ac:spMk id="2" creationId="{8F08FF11-E8C2-614A-9830-C9F2E0B4170A}"/>
          </ac:spMkLst>
        </pc:spChg>
        <pc:spChg chg="mod">
          <ac:chgData name="Milesh, Nicolle (VITA)" userId="be99fcb1-cdbe-420d-8044-1dce9a2a24df" providerId="ADAL" clId="{32AD2176-DE73-5676-80F4-E1BC0D29CE92}" dt="2026-08-31T14:45:32.924" v="172" actId="1076"/>
          <ac:spMkLst>
            <pc:docMk/>
            <pc:sldMk cId="4056122188" sldId="2147474106"/>
            <ac:spMk id="3" creationId="{DF21DEC7-4BC5-A908-8A4E-61C3C80AE442}"/>
          </ac:spMkLst>
        </pc:spChg>
      </pc:sldChg>
      <pc:sldChg chg="modSp mod">
        <pc:chgData name="Milesh, Nicolle (VITA)" userId="be99fcb1-cdbe-420d-8044-1dce9a2a24df" providerId="ADAL" clId="{32AD2176-DE73-5676-80F4-E1BC0D29CE92}" dt="2026-08-31T14:42:59.456" v="139" actId="1035"/>
        <pc:sldMkLst>
          <pc:docMk/>
          <pc:sldMk cId="2569301796" sldId="2147474107"/>
        </pc:sldMkLst>
        <pc:spChg chg="mod">
          <ac:chgData name="Milesh, Nicolle (VITA)" userId="be99fcb1-cdbe-420d-8044-1dce9a2a24df" providerId="ADAL" clId="{32AD2176-DE73-5676-80F4-E1BC0D29CE92}" dt="2026-08-31T14:42:59.456" v="139" actId="1035"/>
          <ac:spMkLst>
            <pc:docMk/>
            <pc:sldMk cId="2569301796" sldId="2147474107"/>
            <ac:spMk id="3" creationId="{B6E83285-9B10-FF6C-BB3F-1F338D0C41E4}"/>
          </ac:spMkLst>
        </pc:spChg>
        <pc:spChg chg="mod">
          <ac:chgData name="Milesh, Nicolle (VITA)" userId="be99fcb1-cdbe-420d-8044-1dce9a2a24df" providerId="ADAL" clId="{32AD2176-DE73-5676-80F4-E1BC0D29CE92}" dt="2026-08-31T14:41:25.020" v="99" actId="242"/>
          <ac:spMkLst>
            <pc:docMk/>
            <pc:sldMk cId="2569301796" sldId="2147474107"/>
            <ac:spMk id="4" creationId="{FE11482A-E656-5CB7-DE24-B13B55A8FF8A}"/>
          </ac:spMkLst>
        </pc:spChg>
        <pc:picChg chg="mod">
          <ac:chgData name="Milesh, Nicolle (VITA)" userId="be99fcb1-cdbe-420d-8044-1dce9a2a24df" providerId="ADAL" clId="{32AD2176-DE73-5676-80F4-E1BC0D29CE92}" dt="2026-08-31T14:41:07.448" v="95" actId="1076"/>
          <ac:picMkLst>
            <pc:docMk/>
            <pc:sldMk cId="2569301796" sldId="2147474107"/>
            <ac:picMk id="6" creationId="{6EDB2212-EA39-8905-60A5-1133A3A74076}"/>
          </ac:picMkLst>
        </pc:picChg>
      </pc:sldChg>
      <pc:sldChg chg="modSp mod">
        <pc:chgData name="Milesh, Nicolle (VITA)" userId="be99fcb1-cdbe-420d-8044-1dce9a2a24df" providerId="ADAL" clId="{32AD2176-DE73-5676-80F4-E1BC0D29CE92}" dt="2026-08-31T14:44:01.868" v="156" actId="14100"/>
        <pc:sldMkLst>
          <pc:docMk/>
          <pc:sldMk cId="2862809157" sldId="2147474108"/>
        </pc:sldMkLst>
        <pc:spChg chg="mod">
          <ac:chgData name="Milesh, Nicolle (VITA)" userId="be99fcb1-cdbe-420d-8044-1dce9a2a24df" providerId="ADAL" clId="{32AD2176-DE73-5676-80F4-E1BC0D29CE92}" dt="2026-08-31T14:43:15.736" v="143" actId="1076"/>
          <ac:spMkLst>
            <pc:docMk/>
            <pc:sldMk cId="2862809157" sldId="2147474108"/>
            <ac:spMk id="2" creationId="{33974683-4513-2F5B-6745-A64F40A7F3F1}"/>
          </ac:spMkLst>
        </pc:spChg>
        <pc:spChg chg="mod">
          <ac:chgData name="Milesh, Nicolle (VITA)" userId="be99fcb1-cdbe-420d-8044-1dce9a2a24df" providerId="ADAL" clId="{32AD2176-DE73-5676-80F4-E1BC0D29CE92}" dt="2026-08-31T14:44:01.868" v="156" actId="14100"/>
          <ac:spMkLst>
            <pc:docMk/>
            <pc:sldMk cId="2862809157" sldId="2147474108"/>
            <ac:spMk id="3" creationId="{2989A0DF-30B9-59B1-9E8C-7F0190B2389E}"/>
          </ac:spMkLst>
        </pc:spChg>
      </pc:sldChg>
      <pc:sldChg chg="modSp mod">
        <pc:chgData name="Milesh, Nicolle (VITA)" userId="be99fcb1-cdbe-420d-8044-1dce9a2a24df" providerId="ADAL" clId="{32AD2176-DE73-5676-80F4-E1BC0D29CE92}" dt="2026-08-31T14:43:54.549" v="155" actId="14100"/>
        <pc:sldMkLst>
          <pc:docMk/>
          <pc:sldMk cId="1673481735" sldId="2147474109"/>
        </pc:sldMkLst>
        <pc:spChg chg="mod">
          <ac:chgData name="Milesh, Nicolle (VITA)" userId="be99fcb1-cdbe-420d-8044-1dce9a2a24df" providerId="ADAL" clId="{32AD2176-DE73-5676-80F4-E1BC0D29CE92}" dt="2026-08-31T14:43:46.742" v="152" actId="1076"/>
          <ac:spMkLst>
            <pc:docMk/>
            <pc:sldMk cId="1673481735" sldId="2147474109"/>
            <ac:spMk id="2" creationId="{70E7E395-5C04-3B83-FCF6-8721FCD9A9CE}"/>
          </ac:spMkLst>
        </pc:spChg>
        <pc:spChg chg="mod">
          <ac:chgData name="Milesh, Nicolle (VITA)" userId="be99fcb1-cdbe-420d-8044-1dce9a2a24df" providerId="ADAL" clId="{32AD2176-DE73-5676-80F4-E1BC0D29CE92}" dt="2026-08-31T14:43:54.549" v="155" actId="14100"/>
          <ac:spMkLst>
            <pc:docMk/>
            <pc:sldMk cId="1673481735" sldId="2147474109"/>
            <ac:spMk id="3" creationId="{1C4BCFEF-54C9-F646-FC41-80F7770BDA06}"/>
          </ac:spMkLst>
        </pc:spChg>
      </pc:sldChg>
      <pc:sldChg chg="modSp mod">
        <pc:chgData name="Milesh, Nicolle (VITA)" userId="be99fcb1-cdbe-420d-8044-1dce9a2a24df" providerId="ADAL" clId="{32AD2176-DE73-5676-80F4-E1BC0D29CE92}" dt="2026-08-31T14:44:33.264" v="162" actId="1076"/>
        <pc:sldMkLst>
          <pc:docMk/>
          <pc:sldMk cId="2309477030" sldId="2147474110"/>
        </pc:sldMkLst>
        <pc:spChg chg="mod">
          <ac:chgData name="Milesh, Nicolle (VITA)" userId="be99fcb1-cdbe-420d-8044-1dce9a2a24df" providerId="ADAL" clId="{32AD2176-DE73-5676-80F4-E1BC0D29CE92}" dt="2026-08-31T14:44:27.042" v="160" actId="1076"/>
          <ac:spMkLst>
            <pc:docMk/>
            <pc:sldMk cId="2309477030" sldId="2147474110"/>
            <ac:spMk id="2" creationId="{0D881A7D-0A93-DD47-E50B-2AACD709361E}"/>
          </ac:spMkLst>
        </pc:spChg>
        <pc:spChg chg="mod">
          <ac:chgData name="Milesh, Nicolle (VITA)" userId="be99fcb1-cdbe-420d-8044-1dce9a2a24df" providerId="ADAL" clId="{32AD2176-DE73-5676-80F4-E1BC0D29CE92}" dt="2026-08-31T14:44:33.264" v="162" actId="1076"/>
          <ac:spMkLst>
            <pc:docMk/>
            <pc:sldMk cId="2309477030" sldId="2147474110"/>
            <ac:spMk id="3" creationId="{1BEAEC49-275C-31E3-0636-4E89DB501384}"/>
          </ac:spMkLst>
        </pc:spChg>
      </pc:sldChg>
      <pc:sldChg chg="addSp modSp mod">
        <pc:chgData name="Milesh, Nicolle (VITA)" userId="be99fcb1-cdbe-420d-8044-1dce9a2a24df" providerId="ADAL" clId="{32AD2176-DE73-5676-80F4-E1BC0D29CE92}" dt="2026-08-31T17:11:59.055" v="328"/>
        <pc:sldMkLst>
          <pc:docMk/>
          <pc:sldMk cId="3599886556" sldId="2147474111"/>
        </pc:sldMkLst>
        <pc:spChg chg="add mod">
          <ac:chgData name="Milesh, Nicolle (VITA)" userId="be99fcb1-cdbe-420d-8044-1dce9a2a24df" providerId="ADAL" clId="{32AD2176-DE73-5676-80F4-E1BC0D29CE92}" dt="2026-08-31T17:11:59.055" v="328"/>
          <ac:spMkLst>
            <pc:docMk/>
            <pc:sldMk cId="3599886556" sldId="2147474111"/>
            <ac:spMk id="2" creationId="{80CE026D-7ABE-FE4A-4CD1-F170A027B097}"/>
          </ac:spMkLst>
        </pc:spChg>
        <pc:spChg chg="mod">
          <ac:chgData name="Milesh, Nicolle (VITA)" userId="be99fcb1-cdbe-420d-8044-1dce9a2a24df" providerId="ADAL" clId="{32AD2176-DE73-5676-80F4-E1BC0D29CE92}" dt="2026-08-31T14:46:20.164" v="183" actId="14100"/>
          <ac:spMkLst>
            <pc:docMk/>
            <pc:sldMk cId="3599886556" sldId="2147474111"/>
            <ac:spMk id="3" creationId="{F642E3DA-C473-8FF1-A15D-20FBE5762A20}"/>
          </ac:spMkLst>
        </pc:spChg>
        <pc:spChg chg="mod">
          <ac:chgData name="Milesh, Nicolle (VITA)" userId="be99fcb1-cdbe-420d-8044-1dce9a2a24df" providerId="ADAL" clId="{32AD2176-DE73-5676-80F4-E1BC0D29CE92}" dt="2026-08-31T14:46:12.255" v="181" actId="1076"/>
          <ac:spMkLst>
            <pc:docMk/>
            <pc:sldMk cId="3599886556" sldId="2147474111"/>
            <ac:spMk id="4" creationId="{F0E16604-71EE-1BC7-4E27-3D338DD198AB}"/>
          </ac:spMkLst>
        </pc:spChg>
        <pc:picChg chg="mod">
          <ac:chgData name="Milesh, Nicolle (VITA)" userId="be99fcb1-cdbe-420d-8044-1dce9a2a24df" providerId="ADAL" clId="{32AD2176-DE73-5676-80F4-E1BC0D29CE92}" dt="2026-08-31T14:46:25.500" v="184" actId="1076"/>
          <ac:picMkLst>
            <pc:docMk/>
            <pc:sldMk cId="3599886556" sldId="2147474111"/>
            <ac:picMk id="6" creationId="{22C0E574-E353-262D-4473-2BCCB09000B9}"/>
          </ac:picMkLst>
        </pc:picChg>
      </pc:sldChg>
      <pc:sldChg chg="addSp modSp mod">
        <pc:chgData name="Milesh, Nicolle (VITA)" userId="be99fcb1-cdbe-420d-8044-1dce9a2a24df" providerId="ADAL" clId="{32AD2176-DE73-5676-80F4-E1BC0D29CE92}" dt="2026-08-31T17:11:49.924" v="327"/>
        <pc:sldMkLst>
          <pc:docMk/>
          <pc:sldMk cId="4199896919" sldId="2147474112"/>
        </pc:sldMkLst>
        <pc:spChg chg="add mod">
          <ac:chgData name="Milesh, Nicolle (VITA)" userId="be99fcb1-cdbe-420d-8044-1dce9a2a24df" providerId="ADAL" clId="{32AD2176-DE73-5676-80F4-E1BC0D29CE92}" dt="2026-08-31T17:11:49.924" v="327"/>
          <ac:spMkLst>
            <pc:docMk/>
            <pc:sldMk cId="4199896919" sldId="2147474112"/>
            <ac:spMk id="2" creationId="{E52055EB-8B4F-BA90-D304-5097165CB830}"/>
          </ac:spMkLst>
        </pc:spChg>
        <pc:spChg chg="mod">
          <ac:chgData name="Milesh, Nicolle (VITA)" userId="be99fcb1-cdbe-420d-8044-1dce9a2a24df" providerId="ADAL" clId="{32AD2176-DE73-5676-80F4-E1BC0D29CE92}" dt="2026-08-31T14:46:56.710" v="190" actId="1076"/>
          <ac:spMkLst>
            <pc:docMk/>
            <pc:sldMk cId="4199896919" sldId="2147474112"/>
            <ac:spMk id="3" creationId="{8061A5AD-21BF-D5BF-9269-9C988920CA09}"/>
          </ac:spMkLst>
        </pc:spChg>
        <pc:spChg chg="mod">
          <ac:chgData name="Milesh, Nicolle (VITA)" userId="be99fcb1-cdbe-420d-8044-1dce9a2a24df" providerId="ADAL" clId="{32AD2176-DE73-5676-80F4-E1BC0D29CE92}" dt="2026-08-31T14:46:40.430" v="187" actId="1076"/>
          <ac:spMkLst>
            <pc:docMk/>
            <pc:sldMk cId="4199896919" sldId="2147474112"/>
            <ac:spMk id="4" creationId="{8B159053-C7E4-E9C2-7A20-C750B7168FF8}"/>
          </ac:spMkLst>
        </pc:spChg>
      </pc:sldChg>
      <pc:sldChg chg="addSp modSp mod">
        <pc:chgData name="Milesh, Nicolle (VITA)" userId="be99fcb1-cdbe-420d-8044-1dce9a2a24df" providerId="ADAL" clId="{32AD2176-DE73-5676-80F4-E1BC0D29CE92}" dt="2026-08-31T17:12:36.731" v="331"/>
        <pc:sldMkLst>
          <pc:docMk/>
          <pc:sldMk cId="2860841995" sldId="2147483490"/>
        </pc:sldMkLst>
        <pc:spChg chg="add mod">
          <ac:chgData name="Milesh, Nicolle (VITA)" userId="be99fcb1-cdbe-420d-8044-1dce9a2a24df" providerId="ADAL" clId="{32AD2176-DE73-5676-80F4-E1BC0D29CE92}" dt="2026-08-31T17:12:36.731" v="331"/>
          <ac:spMkLst>
            <pc:docMk/>
            <pc:sldMk cId="2860841995" sldId="2147483490"/>
            <ac:spMk id="2" creationId="{93CD29CE-F2B0-9F7E-4528-BE6B9A635B52}"/>
          </ac:spMkLst>
        </pc:spChg>
        <pc:spChg chg="mod">
          <ac:chgData name="Milesh, Nicolle (VITA)" userId="be99fcb1-cdbe-420d-8044-1dce9a2a24df" providerId="ADAL" clId="{32AD2176-DE73-5676-80F4-E1BC0D29CE92}" dt="2026-08-31T14:57:23.733" v="301" actId="1076"/>
          <ac:spMkLst>
            <pc:docMk/>
            <pc:sldMk cId="2860841995" sldId="2147483490"/>
            <ac:spMk id="4" creationId="{D25A7BB2-216C-F57C-E93E-18F2B9F37F91}"/>
          </ac:spMkLst>
        </pc:spChg>
      </pc:sldChg>
      <pc:sldChg chg="modSp">
        <pc:chgData name="Milesh, Nicolle (VITA)" userId="be99fcb1-cdbe-420d-8044-1dce9a2a24df" providerId="ADAL" clId="{32AD2176-DE73-5676-80F4-E1BC0D29CE92}" dt="2026-08-31T14:46:54.090" v="189"/>
        <pc:sldMkLst>
          <pc:docMk/>
          <pc:sldMk cId="1007936673" sldId="2147483492"/>
        </pc:sldMkLst>
        <pc:graphicFrameChg chg="mod">
          <ac:chgData name="Milesh, Nicolle (VITA)" userId="be99fcb1-cdbe-420d-8044-1dce9a2a24df" providerId="ADAL" clId="{32AD2176-DE73-5676-80F4-E1BC0D29CE92}" dt="2026-08-31T14:46:54.090" v="189"/>
          <ac:graphicFrameMkLst>
            <pc:docMk/>
            <pc:sldMk cId="1007936673" sldId="2147483492"/>
            <ac:graphicFrameMk id="5" creationId="{12D83819-7F33-1C05-3F91-BD1E1BDBC177}"/>
          </ac:graphicFrameMkLst>
        </pc:graphicFrameChg>
      </pc:sldChg>
      <pc:sldChg chg="modSp mod">
        <pc:chgData name="Milesh, Nicolle (VITA)" userId="be99fcb1-cdbe-420d-8044-1dce9a2a24df" providerId="ADAL" clId="{32AD2176-DE73-5676-80F4-E1BC0D29CE92}" dt="2026-08-31T14:48:04.279" v="207" actId="1076"/>
        <pc:sldMkLst>
          <pc:docMk/>
          <pc:sldMk cId="3952434214" sldId="2147483493"/>
        </pc:sldMkLst>
        <pc:spChg chg="mod">
          <ac:chgData name="Milesh, Nicolle (VITA)" userId="be99fcb1-cdbe-420d-8044-1dce9a2a24df" providerId="ADAL" clId="{32AD2176-DE73-5676-80F4-E1BC0D29CE92}" dt="2026-08-31T14:48:04.279" v="207" actId="1076"/>
          <ac:spMkLst>
            <pc:docMk/>
            <pc:sldMk cId="3952434214" sldId="2147483493"/>
            <ac:spMk id="3" creationId="{37BFCA51-3F2D-0025-F16E-E06D275CA25E}"/>
          </ac:spMkLst>
        </pc:spChg>
        <pc:spChg chg="mod">
          <ac:chgData name="Milesh, Nicolle (VITA)" userId="be99fcb1-cdbe-420d-8044-1dce9a2a24df" providerId="ADAL" clId="{32AD2176-DE73-5676-80F4-E1BC0D29CE92}" dt="2026-08-31T14:47:52.748" v="203" actId="242"/>
          <ac:spMkLst>
            <pc:docMk/>
            <pc:sldMk cId="3952434214" sldId="2147483493"/>
            <ac:spMk id="4" creationId="{83B50E4B-A5AD-1E2A-725D-326CAC73A4EC}"/>
          </ac:spMkLst>
        </pc:spChg>
        <pc:picChg chg="mod">
          <ac:chgData name="Milesh, Nicolle (VITA)" userId="be99fcb1-cdbe-420d-8044-1dce9a2a24df" providerId="ADAL" clId="{32AD2176-DE73-5676-80F4-E1BC0D29CE92}" dt="2026-08-31T14:35:47.944" v="68" actId="962"/>
          <ac:picMkLst>
            <pc:docMk/>
            <pc:sldMk cId="3952434214" sldId="2147483493"/>
            <ac:picMk id="6" creationId="{EE364F66-E914-0A23-6E86-C785F497F0B6}"/>
          </ac:picMkLst>
        </pc:picChg>
      </pc:sldChg>
      <pc:sldChg chg="modSp mod">
        <pc:chgData name="Milesh, Nicolle (VITA)" userId="be99fcb1-cdbe-420d-8044-1dce9a2a24df" providerId="ADAL" clId="{32AD2176-DE73-5676-80F4-E1BC0D29CE92}" dt="2026-08-31T14:47:36.837" v="199" actId="1076"/>
        <pc:sldMkLst>
          <pc:docMk/>
          <pc:sldMk cId="1584535841" sldId="2147483495"/>
        </pc:sldMkLst>
        <pc:spChg chg="mod">
          <ac:chgData name="Milesh, Nicolle (VITA)" userId="be99fcb1-cdbe-420d-8044-1dce9a2a24df" providerId="ADAL" clId="{32AD2176-DE73-5676-80F4-E1BC0D29CE92}" dt="2026-08-31T14:47:36.837" v="199" actId="1076"/>
          <ac:spMkLst>
            <pc:docMk/>
            <pc:sldMk cId="1584535841" sldId="2147483495"/>
            <ac:spMk id="2" creationId="{8EA32888-2057-3B5E-5C2B-88291D2F8714}"/>
          </ac:spMkLst>
        </pc:spChg>
        <pc:spChg chg="mod">
          <ac:chgData name="Milesh, Nicolle (VITA)" userId="be99fcb1-cdbe-420d-8044-1dce9a2a24df" providerId="ADAL" clId="{32AD2176-DE73-5676-80F4-E1BC0D29CE92}" dt="2026-08-31T14:47:30.904" v="198" actId="14100"/>
          <ac:spMkLst>
            <pc:docMk/>
            <pc:sldMk cId="1584535841" sldId="2147483495"/>
            <ac:spMk id="4" creationId="{B3A5D3B4-B3E3-2F9E-E045-A441B1C7C6EA}"/>
          </ac:spMkLst>
        </pc:spChg>
        <pc:picChg chg="mod">
          <ac:chgData name="Milesh, Nicolle (VITA)" userId="be99fcb1-cdbe-420d-8044-1dce9a2a24df" providerId="ADAL" clId="{32AD2176-DE73-5676-80F4-E1BC0D29CE92}" dt="2026-08-31T14:35:45.727" v="67" actId="962"/>
          <ac:picMkLst>
            <pc:docMk/>
            <pc:sldMk cId="1584535841" sldId="2147483495"/>
            <ac:picMk id="5" creationId="{0002D30A-17EC-E38A-4448-B09E34E950AE}"/>
          </ac:picMkLst>
        </pc:picChg>
      </pc:sldChg>
      <pc:sldChg chg="modSp mod">
        <pc:chgData name="Milesh, Nicolle (VITA)" userId="be99fcb1-cdbe-420d-8044-1dce9a2a24df" providerId="ADAL" clId="{32AD2176-DE73-5676-80F4-E1BC0D29CE92}" dt="2026-08-31T14:36:37.772" v="70" actId="962"/>
        <pc:sldMkLst>
          <pc:docMk/>
          <pc:sldMk cId="12208032" sldId="2147483496"/>
        </pc:sldMkLst>
        <pc:picChg chg="mod">
          <ac:chgData name="Milesh, Nicolle (VITA)" userId="be99fcb1-cdbe-420d-8044-1dce9a2a24df" providerId="ADAL" clId="{32AD2176-DE73-5676-80F4-E1BC0D29CE92}" dt="2026-08-31T14:36:37.772" v="70" actId="962"/>
          <ac:picMkLst>
            <pc:docMk/>
            <pc:sldMk cId="12208032" sldId="2147483496"/>
            <ac:picMk id="6" creationId="{A8490A26-7B26-59D8-1F62-1D70790FC8CA}"/>
          </ac:picMkLst>
        </pc:picChg>
      </pc:sldChg>
      <pc:sldChg chg="modSp mod">
        <pc:chgData name="Milesh, Nicolle (VITA)" userId="be99fcb1-cdbe-420d-8044-1dce9a2a24df" providerId="ADAL" clId="{32AD2176-DE73-5676-80F4-E1BC0D29CE92}" dt="2026-08-31T14:36:39.380" v="71" actId="962"/>
        <pc:sldMkLst>
          <pc:docMk/>
          <pc:sldMk cId="4199304017" sldId="2147483497"/>
        </pc:sldMkLst>
        <pc:picChg chg="mod">
          <ac:chgData name="Milesh, Nicolle (VITA)" userId="be99fcb1-cdbe-420d-8044-1dce9a2a24df" providerId="ADAL" clId="{32AD2176-DE73-5676-80F4-E1BC0D29CE92}" dt="2026-08-31T14:36:39.380" v="71" actId="962"/>
          <ac:picMkLst>
            <pc:docMk/>
            <pc:sldMk cId="4199304017" sldId="2147483497"/>
            <ac:picMk id="6" creationId="{6A70F59B-98FD-D2FB-9EE4-657C8995F83A}"/>
          </ac:picMkLst>
        </pc:picChg>
      </pc:sldChg>
      <pc:sldChg chg="modSp mod">
        <pc:chgData name="Milesh, Nicolle (VITA)" userId="be99fcb1-cdbe-420d-8044-1dce9a2a24df" providerId="ADAL" clId="{32AD2176-DE73-5676-80F4-E1BC0D29CE92}" dt="2026-08-31T14:54:06.267" v="267" actId="14100"/>
        <pc:sldMkLst>
          <pc:docMk/>
          <pc:sldMk cId="581157142" sldId="2147483498"/>
        </pc:sldMkLst>
        <pc:spChg chg="mod">
          <ac:chgData name="Milesh, Nicolle (VITA)" userId="be99fcb1-cdbe-420d-8044-1dce9a2a24df" providerId="ADAL" clId="{32AD2176-DE73-5676-80F4-E1BC0D29CE92}" dt="2026-08-31T14:54:06.267" v="267" actId="14100"/>
          <ac:spMkLst>
            <pc:docMk/>
            <pc:sldMk cId="581157142" sldId="2147483498"/>
            <ac:spMk id="2" creationId="{7AC72D18-6202-5EB4-BDB8-AB15A2A3E920}"/>
          </ac:spMkLst>
        </pc:spChg>
        <pc:spChg chg="mod">
          <ac:chgData name="Milesh, Nicolle (VITA)" userId="be99fcb1-cdbe-420d-8044-1dce9a2a24df" providerId="ADAL" clId="{32AD2176-DE73-5676-80F4-E1BC0D29CE92}" dt="2026-08-31T14:54:01.701" v="266" actId="1076"/>
          <ac:spMkLst>
            <pc:docMk/>
            <pc:sldMk cId="581157142" sldId="2147483498"/>
            <ac:spMk id="3" creationId="{FB94C72C-4374-ACFF-AAA9-1F6600500689}"/>
          </ac:spMkLst>
        </pc:spChg>
      </pc:sldChg>
      <pc:sldChg chg="modSp mod">
        <pc:chgData name="Milesh, Nicolle (VITA)" userId="be99fcb1-cdbe-420d-8044-1dce9a2a24df" providerId="ADAL" clId="{32AD2176-DE73-5676-80F4-E1BC0D29CE92}" dt="2026-08-31T14:53:24.535" v="259" actId="12"/>
        <pc:sldMkLst>
          <pc:docMk/>
          <pc:sldMk cId="4036565121" sldId="2147483499"/>
        </pc:sldMkLst>
        <pc:spChg chg="mod">
          <ac:chgData name="Milesh, Nicolle (VITA)" userId="be99fcb1-cdbe-420d-8044-1dce9a2a24df" providerId="ADAL" clId="{32AD2176-DE73-5676-80F4-E1BC0D29CE92}" dt="2026-08-31T14:53:24.535" v="259" actId="12"/>
          <ac:spMkLst>
            <pc:docMk/>
            <pc:sldMk cId="4036565121" sldId="2147483499"/>
            <ac:spMk id="2" creationId="{F3FEEED4-8C06-B251-6934-D0326B223D05}"/>
          </ac:spMkLst>
        </pc:spChg>
        <pc:spChg chg="mod">
          <ac:chgData name="Milesh, Nicolle (VITA)" userId="be99fcb1-cdbe-420d-8044-1dce9a2a24df" providerId="ADAL" clId="{32AD2176-DE73-5676-80F4-E1BC0D29CE92}" dt="2026-08-31T14:53:03.042" v="253" actId="1076"/>
          <ac:spMkLst>
            <pc:docMk/>
            <pc:sldMk cId="4036565121" sldId="2147483499"/>
            <ac:spMk id="3" creationId="{B197DBD2-221D-B99B-8215-DF7BCADBB4D1}"/>
          </ac:spMkLst>
        </pc:spChg>
      </pc:sldChg>
      <pc:sldChg chg="modSp mod">
        <pc:chgData name="Milesh, Nicolle (VITA)" userId="be99fcb1-cdbe-420d-8044-1dce9a2a24df" providerId="ADAL" clId="{32AD2176-DE73-5676-80F4-E1BC0D29CE92}" dt="2026-08-31T14:52:19.887" v="226" actId="12"/>
        <pc:sldMkLst>
          <pc:docMk/>
          <pc:sldMk cId="762052301" sldId="2147483500"/>
        </pc:sldMkLst>
        <pc:spChg chg="mod">
          <ac:chgData name="Milesh, Nicolle (VITA)" userId="be99fcb1-cdbe-420d-8044-1dce9a2a24df" providerId="ADAL" clId="{32AD2176-DE73-5676-80F4-E1BC0D29CE92}" dt="2026-08-31T14:52:19.887" v="226" actId="12"/>
          <ac:spMkLst>
            <pc:docMk/>
            <pc:sldMk cId="762052301" sldId="2147483500"/>
            <ac:spMk id="2" creationId="{F64B399F-E931-D5C9-EAFA-B5F5F36185A2}"/>
          </ac:spMkLst>
        </pc:spChg>
        <pc:spChg chg="mod">
          <ac:chgData name="Milesh, Nicolle (VITA)" userId="be99fcb1-cdbe-420d-8044-1dce9a2a24df" providerId="ADAL" clId="{32AD2176-DE73-5676-80F4-E1BC0D29CE92}" dt="2026-08-31T14:51:36.813" v="224" actId="1076"/>
          <ac:spMkLst>
            <pc:docMk/>
            <pc:sldMk cId="762052301" sldId="2147483500"/>
            <ac:spMk id="3" creationId="{CAFA8CB3-C666-1F27-00A9-7C1006B6127D}"/>
          </ac:spMkLst>
        </pc:spChg>
      </pc:sldChg>
      <pc:sldChg chg="modSp mod">
        <pc:chgData name="Milesh, Nicolle (VITA)" userId="be99fcb1-cdbe-420d-8044-1dce9a2a24df" providerId="ADAL" clId="{32AD2176-DE73-5676-80F4-E1BC0D29CE92}" dt="2026-09-02T13:33:15.757" v="652" actId="33553"/>
        <pc:sldMkLst>
          <pc:docMk/>
          <pc:sldMk cId="2980193580" sldId="2147483501"/>
        </pc:sldMkLst>
        <pc:spChg chg="mod">
          <ac:chgData name="Milesh, Nicolle (VITA)" userId="be99fcb1-cdbe-420d-8044-1dce9a2a24df" providerId="ADAL" clId="{32AD2176-DE73-5676-80F4-E1BC0D29CE92}" dt="2026-09-02T13:33:15.757" v="652" actId="33553"/>
          <ac:spMkLst>
            <pc:docMk/>
            <pc:sldMk cId="2980193580" sldId="2147483501"/>
            <ac:spMk id="4" creationId="{24268667-7C9D-3DAE-74C9-AE65880E8D4C}"/>
          </ac:spMkLst>
        </pc:spChg>
      </pc:sldChg>
      <pc:sldChg chg="modSp mod">
        <pc:chgData name="Milesh, Nicolle (VITA)" userId="be99fcb1-cdbe-420d-8044-1dce9a2a24df" providerId="ADAL" clId="{32AD2176-DE73-5676-80F4-E1BC0D29CE92}" dt="2026-09-02T12:42:42.603" v="418" actId="1076"/>
        <pc:sldMkLst>
          <pc:docMk/>
          <pc:sldMk cId="891342900" sldId="2147483504"/>
        </pc:sldMkLst>
        <pc:spChg chg="mod">
          <ac:chgData name="Milesh, Nicolle (VITA)" userId="be99fcb1-cdbe-420d-8044-1dce9a2a24df" providerId="ADAL" clId="{32AD2176-DE73-5676-80F4-E1BC0D29CE92}" dt="2026-09-02T12:42:42.603" v="418" actId="1076"/>
          <ac:spMkLst>
            <pc:docMk/>
            <pc:sldMk cId="891342900" sldId="2147483504"/>
            <ac:spMk id="2" creationId="{F8796235-33A6-5DD2-DA07-12FBE7C976D7}"/>
          </ac:spMkLst>
        </pc:spChg>
      </pc:sldChg>
      <pc:sldChg chg="modSp mod">
        <pc:chgData name="Milesh, Nicolle (VITA)" userId="be99fcb1-cdbe-420d-8044-1dce9a2a24df" providerId="ADAL" clId="{32AD2176-DE73-5676-80F4-E1BC0D29CE92}" dt="2026-09-02T12:42:28.166" v="414" actId="1076"/>
        <pc:sldMkLst>
          <pc:docMk/>
          <pc:sldMk cId="2171869797" sldId="2147483506"/>
        </pc:sldMkLst>
        <pc:spChg chg="mod">
          <ac:chgData name="Milesh, Nicolle (VITA)" userId="be99fcb1-cdbe-420d-8044-1dce9a2a24df" providerId="ADAL" clId="{32AD2176-DE73-5676-80F4-E1BC0D29CE92}" dt="2026-09-02T12:42:28.166" v="414" actId="1076"/>
          <ac:spMkLst>
            <pc:docMk/>
            <pc:sldMk cId="2171869797" sldId="2147483506"/>
            <ac:spMk id="2" creationId="{9BE5BFC9-6B12-B64A-8A4E-0E471B317273}"/>
          </ac:spMkLst>
        </pc:spChg>
        <pc:spChg chg="mod">
          <ac:chgData name="Milesh, Nicolle (VITA)" userId="be99fcb1-cdbe-420d-8044-1dce9a2a24df" providerId="ADAL" clId="{32AD2176-DE73-5676-80F4-E1BC0D29CE92}" dt="2026-09-02T12:29:08.525" v="332" actId="12"/>
          <ac:spMkLst>
            <pc:docMk/>
            <pc:sldMk cId="2171869797" sldId="2147483506"/>
            <ac:spMk id="3" creationId="{898E55BE-C96A-F9B8-D5A3-7BBEA82CF4D9}"/>
          </ac:spMkLst>
        </pc:spChg>
      </pc:sldChg>
      <pc:sldChg chg="modSp mod">
        <pc:chgData name="Milesh, Nicolle (VITA)" userId="be99fcb1-cdbe-420d-8044-1dce9a2a24df" providerId="ADAL" clId="{32AD2176-DE73-5676-80F4-E1BC0D29CE92}" dt="2026-09-02T12:42:16.910" v="410" actId="1076"/>
        <pc:sldMkLst>
          <pc:docMk/>
          <pc:sldMk cId="3330024263" sldId="2147483507"/>
        </pc:sldMkLst>
        <pc:spChg chg="mod">
          <ac:chgData name="Milesh, Nicolle (VITA)" userId="be99fcb1-cdbe-420d-8044-1dce9a2a24df" providerId="ADAL" clId="{32AD2176-DE73-5676-80F4-E1BC0D29CE92}" dt="2026-09-02T12:42:16.910" v="410" actId="1076"/>
          <ac:spMkLst>
            <pc:docMk/>
            <pc:sldMk cId="3330024263" sldId="2147483507"/>
            <ac:spMk id="2" creationId="{31B36CDF-3A7C-6A9C-8F28-C28D9ADC0EBE}"/>
          </ac:spMkLst>
        </pc:spChg>
        <pc:spChg chg="mod">
          <ac:chgData name="Milesh, Nicolle (VITA)" userId="be99fcb1-cdbe-420d-8044-1dce9a2a24df" providerId="ADAL" clId="{32AD2176-DE73-5676-80F4-E1BC0D29CE92}" dt="2026-09-02T12:29:13.418" v="333" actId="12"/>
          <ac:spMkLst>
            <pc:docMk/>
            <pc:sldMk cId="3330024263" sldId="2147483507"/>
            <ac:spMk id="3" creationId="{35F3E39F-9BF8-898A-53A6-AA927FBE6338}"/>
          </ac:spMkLst>
        </pc:spChg>
      </pc:sldChg>
      <pc:sldChg chg="modSp mod">
        <pc:chgData name="Milesh, Nicolle (VITA)" userId="be99fcb1-cdbe-420d-8044-1dce9a2a24df" providerId="ADAL" clId="{32AD2176-DE73-5676-80F4-E1BC0D29CE92}" dt="2026-09-02T12:42:03.635" v="406" actId="1076"/>
        <pc:sldMkLst>
          <pc:docMk/>
          <pc:sldMk cId="62421324" sldId="2147483508"/>
        </pc:sldMkLst>
        <pc:spChg chg="mod">
          <ac:chgData name="Milesh, Nicolle (VITA)" userId="be99fcb1-cdbe-420d-8044-1dce9a2a24df" providerId="ADAL" clId="{32AD2176-DE73-5676-80F4-E1BC0D29CE92}" dt="2026-09-02T12:42:03.635" v="406" actId="1076"/>
          <ac:spMkLst>
            <pc:docMk/>
            <pc:sldMk cId="62421324" sldId="2147483508"/>
            <ac:spMk id="2" creationId="{63882D7B-CF25-2F1B-BC06-9B91C4EFEFBB}"/>
          </ac:spMkLst>
        </pc:spChg>
      </pc:sldChg>
      <pc:sldChg chg="modSp mod">
        <pc:chgData name="Milesh, Nicolle (VITA)" userId="be99fcb1-cdbe-420d-8044-1dce9a2a24df" providerId="ADAL" clId="{32AD2176-DE73-5676-80F4-E1BC0D29CE92}" dt="2026-09-02T13:24:13.680" v="465" actId="962"/>
        <pc:sldMkLst>
          <pc:docMk/>
          <pc:sldMk cId="4228216836" sldId="2147483509"/>
        </pc:sldMkLst>
        <pc:spChg chg="mod">
          <ac:chgData name="Milesh, Nicolle (VITA)" userId="be99fcb1-cdbe-420d-8044-1dce9a2a24df" providerId="ADAL" clId="{32AD2176-DE73-5676-80F4-E1BC0D29CE92}" dt="2026-09-02T12:41:52.571" v="402" actId="1076"/>
          <ac:spMkLst>
            <pc:docMk/>
            <pc:sldMk cId="4228216836" sldId="2147483509"/>
            <ac:spMk id="2" creationId="{065B01CB-170D-02BB-044C-949183129359}"/>
          </ac:spMkLst>
        </pc:spChg>
        <pc:picChg chg="mod">
          <ac:chgData name="Milesh, Nicolle (VITA)" userId="be99fcb1-cdbe-420d-8044-1dce9a2a24df" providerId="ADAL" clId="{32AD2176-DE73-5676-80F4-E1BC0D29CE92}" dt="2026-09-02T13:24:13.680" v="465" actId="962"/>
          <ac:picMkLst>
            <pc:docMk/>
            <pc:sldMk cId="4228216836" sldId="2147483509"/>
            <ac:picMk id="6" creationId="{1F3E3B64-CA58-2903-059A-7187EE956B77}"/>
          </ac:picMkLst>
        </pc:picChg>
        <pc:picChg chg="mod">
          <ac:chgData name="Milesh, Nicolle (VITA)" userId="be99fcb1-cdbe-420d-8044-1dce9a2a24df" providerId="ADAL" clId="{32AD2176-DE73-5676-80F4-E1BC0D29CE92}" dt="2026-09-02T13:23:59.220" v="463" actId="962"/>
          <ac:picMkLst>
            <pc:docMk/>
            <pc:sldMk cId="4228216836" sldId="2147483509"/>
            <ac:picMk id="11" creationId="{417E4926-CEEC-0124-438E-E4FACF4E0165}"/>
          </ac:picMkLst>
        </pc:picChg>
        <pc:picChg chg="mod">
          <ac:chgData name="Milesh, Nicolle (VITA)" userId="be99fcb1-cdbe-420d-8044-1dce9a2a24df" providerId="ADAL" clId="{32AD2176-DE73-5676-80F4-E1BC0D29CE92}" dt="2026-09-02T13:23:45.030" v="461" actId="962"/>
          <ac:picMkLst>
            <pc:docMk/>
            <pc:sldMk cId="4228216836" sldId="2147483509"/>
            <ac:picMk id="12" creationId="{F6FDFFC4-8A26-FDCF-2ED8-040594B15CF9}"/>
          </ac:picMkLst>
        </pc:picChg>
      </pc:sldChg>
      <pc:sldChg chg="modSp mod">
        <pc:chgData name="Milesh, Nicolle (VITA)" userId="be99fcb1-cdbe-420d-8044-1dce9a2a24df" providerId="ADAL" clId="{32AD2176-DE73-5676-80F4-E1BC0D29CE92}" dt="2026-09-02T13:23:04.305" v="459" actId="962"/>
        <pc:sldMkLst>
          <pc:docMk/>
          <pc:sldMk cId="3759211301" sldId="2147483510"/>
        </pc:sldMkLst>
        <pc:spChg chg="mod">
          <ac:chgData name="Milesh, Nicolle (VITA)" userId="be99fcb1-cdbe-420d-8044-1dce9a2a24df" providerId="ADAL" clId="{32AD2176-DE73-5676-80F4-E1BC0D29CE92}" dt="2026-09-02T12:41:36.768" v="397" actId="1076"/>
          <ac:spMkLst>
            <pc:docMk/>
            <pc:sldMk cId="3759211301" sldId="2147483510"/>
            <ac:spMk id="2" creationId="{41B0045C-A229-CE10-1BC8-C527B4AA6152}"/>
          </ac:spMkLst>
        </pc:spChg>
        <pc:spChg chg="mod">
          <ac:chgData name="Milesh, Nicolle (VITA)" userId="be99fcb1-cdbe-420d-8044-1dce9a2a24df" providerId="ADAL" clId="{32AD2176-DE73-5676-80F4-E1BC0D29CE92}" dt="2026-09-02T12:41:40.236" v="398" actId="14100"/>
          <ac:spMkLst>
            <pc:docMk/>
            <pc:sldMk cId="3759211301" sldId="2147483510"/>
            <ac:spMk id="3" creationId="{7A889C5E-FFF6-721F-D73B-FB10E0922508}"/>
          </ac:spMkLst>
        </pc:spChg>
        <pc:picChg chg="mod">
          <ac:chgData name="Milesh, Nicolle (VITA)" userId="be99fcb1-cdbe-420d-8044-1dce9a2a24df" providerId="ADAL" clId="{32AD2176-DE73-5676-80F4-E1BC0D29CE92}" dt="2026-09-02T13:23:04.305" v="459" actId="962"/>
          <ac:picMkLst>
            <pc:docMk/>
            <pc:sldMk cId="3759211301" sldId="2147483510"/>
            <ac:picMk id="5" creationId="{C54F0284-803D-C46A-B583-EEF45D794284}"/>
          </ac:picMkLst>
        </pc:picChg>
        <pc:picChg chg="mod">
          <ac:chgData name="Milesh, Nicolle (VITA)" userId="be99fcb1-cdbe-420d-8044-1dce9a2a24df" providerId="ADAL" clId="{32AD2176-DE73-5676-80F4-E1BC0D29CE92}" dt="2026-09-02T13:23:03.430" v="458" actId="962"/>
          <ac:picMkLst>
            <pc:docMk/>
            <pc:sldMk cId="3759211301" sldId="2147483510"/>
            <ac:picMk id="8" creationId="{730DA9F7-A6EF-0562-A32E-F0E26D63B79B}"/>
          </ac:picMkLst>
        </pc:picChg>
        <pc:picChg chg="mod">
          <ac:chgData name="Milesh, Nicolle (VITA)" userId="be99fcb1-cdbe-420d-8044-1dce9a2a24df" providerId="ADAL" clId="{32AD2176-DE73-5676-80F4-E1BC0D29CE92}" dt="2026-09-02T13:23:02.355" v="457" actId="962"/>
          <ac:picMkLst>
            <pc:docMk/>
            <pc:sldMk cId="3759211301" sldId="2147483510"/>
            <ac:picMk id="9" creationId="{D74C6787-5987-CD0D-160A-F16E1864A026}"/>
          </ac:picMkLst>
        </pc:picChg>
        <pc:picChg chg="mod">
          <ac:chgData name="Milesh, Nicolle (VITA)" userId="be99fcb1-cdbe-420d-8044-1dce9a2a24df" providerId="ADAL" clId="{32AD2176-DE73-5676-80F4-E1BC0D29CE92}" dt="2026-09-02T13:23:01.461" v="456" actId="962"/>
          <ac:picMkLst>
            <pc:docMk/>
            <pc:sldMk cId="3759211301" sldId="2147483510"/>
            <ac:picMk id="10" creationId="{E8EA9837-F676-7BA0-E91E-11F9600C1038}"/>
          </ac:picMkLst>
        </pc:picChg>
      </pc:sldChg>
      <pc:sldChg chg="modSp mod">
        <pc:chgData name="Milesh, Nicolle (VITA)" userId="be99fcb1-cdbe-420d-8044-1dce9a2a24df" providerId="ADAL" clId="{32AD2176-DE73-5676-80F4-E1BC0D29CE92}" dt="2026-09-02T13:20:57.698" v="454" actId="962"/>
        <pc:sldMkLst>
          <pc:docMk/>
          <pc:sldMk cId="3323448311" sldId="2147483511"/>
        </pc:sldMkLst>
        <pc:spChg chg="mod">
          <ac:chgData name="Milesh, Nicolle (VITA)" userId="be99fcb1-cdbe-420d-8044-1dce9a2a24df" providerId="ADAL" clId="{32AD2176-DE73-5676-80F4-E1BC0D29CE92}" dt="2026-09-02T12:41:12.208" v="394" actId="14100"/>
          <ac:spMkLst>
            <pc:docMk/>
            <pc:sldMk cId="3323448311" sldId="2147483511"/>
            <ac:spMk id="2" creationId="{636F03BE-4AFE-4020-5DA1-3476DB4BC370}"/>
          </ac:spMkLst>
        </pc:spChg>
        <pc:picChg chg="mod">
          <ac:chgData name="Milesh, Nicolle (VITA)" userId="be99fcb1-cdbe-420d-8044-1dce9a2a24df" providerId="ADAL" clId="{32AD2176-DE73-5676-80F4-E1BC0D29CE92}" dt="2026-09-02T13:20:57.698" v="454" actId="962"/>
          <ac:picMkLst>
            <pc:docMk/>
            <pc:sldMk cId="3323448311" sldId="2147483511"/>
            <ac:picMk id="6" creationId="{AE32E53F-7F7D-7A96-6457-AD8F121B9AF0}"/>
          </ac:picMkLst>
        </pc:picChg>
        <pc:picChg chg="mod">
          <ac:chgData name="Milesh, Nicolle (VITA)" userId="be99fcb1-cdbe-420d-8044-1dce9a2a24df" providerId="ADAL" clId="{32AD2176-DE73-5676-80F4-E1BC0D29CE92}" dt="2026-09-02T13:20:56.584" v="453" actId="962"/>
          <ac:picMkLst>
            <pc:docMk/>
            <pc:sldMk cId="3323448311" sldId="2147483511"/>
            <ac:picMk id="9" creationId="{8099B11E-BCB3-8334-246E-45DF77FEB8D2}"/>
          </ac:picMkLst>
        </pc:picChg>
        <pc:picChg chg="mod">
          <ac:chgData name="Milesh, Nicolle (VITA)" userId="be99fcb1-cdbe-420d-8044-1dce9a2a24df" providerId="ADAL" clId="{32AD2176-DE73-5676-80F4-E1BC0D29CE92}" dt="2026-09-02T13:20:54.983" v="452" actId="962"/>
          <ac:picMkLst>
            <pc:docMk/>
            <pc:sldMk cId="3323448311" sldId="2147483511"/>
            <ac:picMk id="10" creationId="{34E9604D-8C89-CAC2-8844-362E1F2E32B7}"/>
          </ac:picMkLst>
        </pc:picChg>
        <pc:picChg chg="mod">
          <ac:chgData name="Milesh, Nicolle (VITA)" userId="be99fcb1-cdbe-420d-8044-1dce9a2a24df" providerId="ADAL" clId="{32AD2176-DE73-5676-80F4-E1BC0D29CE92}" dt="2026-09-02T13:20:54.029" v="451" actId="962"/>
          <ac:picMkLst>
            <pc:docMk/>
            <pc:sldMk cId="3323448311" sldId="2147483511"/>
            <ac:picMk id="11" creationId="{4B95BE46-5682-6E8B-4A01-8AEDD4757671}"/>
          </ac:picMkLst>
        </pc:picChg>
        <pc:picChg chg="mod">
          <ac:chgData name="Milesh, Nicolle (VITA)" userId="be99fcb1-cdbe-420d-8044-1dce9a2a24df" providerId="ADAL" clId="{32AD2176-DE73-5676-80F4-E1BC0D29CE92}" dt="2026-09-02T13:20:53.236" v="450" actId="962"/>
          <ac:picMkLst>
            <pc:docMk/>
            <pc:sldMk cId="3323448311" sldId="2147483511"/>
            <ac:picMk id="12" creationId="{B6956761-C03F-0087-D2BD-D919DB1660CA}"/>
          </ac:picMkLst>
        </pc:picChg>
        <pc:picChg chg="mod">
          <ac:chgData name="Milesh, Nicolle (VITA)" userId="be99fcb1-cdbe-420d-8044-1dce9a2a24df" providerId="ADAL" clId="{32AD2176-DE73-5676-80F4-E1BC0D29CE92}" dt="2026-09-02T13:20:52.033" v="449" actId="962"/>
          <ac:picMkLst>
            <pc:docMk/>
            <pc:sldMk cId="3323448311" sldId="2147483511"/>
            <ac:picMk id="13" creationId="{CFDB194E-B892-0976-603E-E228307D268A}"/>
          </ac:picMkLst>
        </pc:picChg>
        <pc:picChg chg="mod">
          <ac:chgData name="Milesh, Nicolle (VITA)" userId="be99fcb1-cdbe-420d-8044-1dce9a2a24df" providerId="ADAL" clId="{32AD2176-DE73-5676-80F4-E1BC0D29CE92}" dt="2026-09-02T13:20:51.275" v="448" actId="962"/>
          <ac:picMkLst>
            <pc:docMk/>
            <pc:sldMk cId="3323448311" sldId="2147483511"/>
            <ac:picMk id="14" creationId="{6CBF6A1B-1228-9794-EB66-BBE0D1FDC079}"/>
          </ac:picMkLst>
        </pc:picChg>
      </pc:sldChg>
      <pc:sldChg chg="modSp mod">
        <pc:chgData name="Milesh, Nicolle (VITA)" userId="be99fcb1-cdbe-420d-8044-1dce9a2a24df" providerId="ADAL" clId="{32AD2176-DE73-5676-80F4-E1BC0D29CE92}" dt="2026-09-02T13:20:15.910" v="446" actId="962"/>
        <pc:sldMkLst>
          <pc:docMk/>
          <pc:sldMk cId="3978381102" sldId="2147483512"/>
        </pc:sldMkLst>
        <pc:spChg chg="mod">
          <ac:chgData name="Milesh, Nicolle (VITA)" userId="be99fcb1-cdbe-420d-8044-1dce9a2a24df" providerId="ADAL" clId="{32AD2176-DE73-5676-80F4-E1BC0D29CE92}" dt="2026-09-02T12:40:45.144" v="387" actId="1076"/>
          <ac:spMkLst>
            <pc:docMk/>
            <pc:sldMk cId="3978381102" sldId="2147483512"/>
            <ac:spMk id="2" creationId="{37B2E341-9DE2-E9D5-063C-CA3091EA9241}"/>
          </ac:spMkLst>
        </pc:spChg>
        <pc:picChg chg="mod">
          <ac:chgData name="Milesh, Nicolle (VITA)" userId="be99fcb1-cdbe-420d-8044-1dce9a2a24df" providerId="ADAL" clId="{32AD2176-DE73-5676-80F4-E1BC0D29CE92}" dt="2026-09-02T13:20:14.059" v="444" actId="962"/>
          <ac:picMkLst>
            <pc:docMk/>
            <pc:sldMk cId="3978381102" sldId="2147483512"/>
            <ac:picMk id="5" creationId="{05CF38B2-8AFB-65A2-D756-8A98422B33FA}"/>
          </ac:picMkLst>
        </pc:picChg>
        <pc:picChg chg="mod">
          <ac:chgData name="Milesh, Nicolle (VITA)" userId="be99fcb1-cdbe-420d-8044-1dce9a2a24df" providerId="ADAL" clId="{32AD2176-DE73-5676-80F4-E1BC0D29CE92}" dt="2026-09-02T13:20:15.910" v="446" actId="962"/>
          <ac:picMkLst>
            <pc:docMk/>
            <pc:sldMk cId="3978381102" sldId="2147483512"/>
            <ac:picMk id="6" creationId="{1DD65E96-5B20-FB7E-1A44-44AA8238389D}"/>
          </ac:picMkLst>
        </pc:picChg>
        <pc:picChg chg="mod">
          <ac:chgData name="Milesh, Nicolle (VITA)" userId="be99fcb1-cdbe-420d-8044-1dce9a2a24df" providerId="ADAL" clId="{32AD2176-DE73-5676-80F4-E1BC0D29CE92}" dt="2026-09-02T13:20:13.170" v="443" actId="962"/>
          <ac:picMkLst>
            <pc:docMk/>
            <pc:sldMk cId="3978381102" sldId="2147483512"/>
            <ac:picMk id="7" creationId="{6C4BA4B6-E1F2-65CC-F50E-4F40FEB79FE6}"/>
          </ac:picMkLst>
        </pc:picChg>
        <pc:picChg chg="mod">
          <ac:chgData name="Milesh, Nicolle (VITA)" userId="be99fcb1-cdbe-420d-8044-1dce9a2a24df" providerId="ADAL" clId="{32AD2176-DE73-5676-80F4-E1BC0D29CE92}" dt="2026-09-02T13:20:15.004" v="445" actId="962"/>
          <ac:picMkLst>
            <pc:docMk/>
            <pc:sldMk cId="3978381102" sldId="2147483512"/>
            <ac:picMk id="8" creationId="{8E762ADF-B269-D611-B826-0585B3715FF7}"/>
          </ac:picMkLst>
        </pc:picChg>
        <pc:picChg chg="mod">
          <ac:chgData name="Milesh, Nicolle (VITA)" userId="be99fcb1-cdbe-420d-8044-1dce9a2a24df" providerId="ADAL" clId="{32AD2176-DE73-5676-80F4-E1BC0D29CE92}" dt="2026-09-02T13:20:11.640" v="442" actId="962"/>
          <ac:picMkLst>
            <pc:docMk/>
            <pc:sldMk cId="3978381102" sldId="2147483512"/>
            <ac:picMk id="9" creationId="{137A8DE3-A90E-EF18-300C-1CD4B1298A61}"/>
          </ac:picMkLst>
        </pc:picChg>
        <pc:picChg chg="mod">
          <ac:chgData name="Milesh, Nicolle (VITA)" userId="be99fcb1-cdbe-420d-8044-1dce9a2a24df" providerId="ADAL" clId="{32AD2176-DE73-5676-80F4-E1BC0D29CE92}" dt="2026-09-02T13:20:10.175" v="441" actId="962"/>
          <ac:picMkLst>
            <pc:docMk/>
            <pc:sldMk cId="3978381102" sldId="2147483512"/>
            <ac:picMk id="10" creationId="{959F76E7-7F19-A95C-A8E5-1EE692DE5625}"/>
          </ac:picMkLst>
        </pc:picChg>
      </pc:sldChg>
      <pc:sldChg chg="modSp mod">
        <pc:chgData name="Milesh, Nicolle (VITA)" userId="be99fcb1-cdbe-420d-8044-1dce9a2a24df" providerId="ADAL" clId="{32AD2176-DE73-5676-80F4-E1BC0D29CE92}" dt="2026-09-02T12:40:30.588" v="383" actId="1076"/>
        <pc:sldMkLst>
          <pc:docMk/>
          <pc:sldMk cId="4242802312" sldId="2147483513"/>
        </pc:sldMkLst>
        <pc:spChg chg="mod">
          <ac:chgData name="Milesh, Nicolle (VITA)" userId="be99fcb1-cdbe-420d-8044-1dce9a2a24df" providerId="ADAL" clId="{32AD2176-DE73-5676-80F4-E1BC0D29CE92}" dt="2026-09-02T12:40:30.588" v="383" actId="1076"/>
          <ac:spMkLst>
            <pc:docMk/>
            <pc:sldMk cId="4242802312" sldId="2147483513"/>
            <ac:spMk id="2" creationId="{4983FC40-6F3D-A4CF-A7D0-3981B57D2A28}"/>
          </ac:spMkLst>
        </pc:spChg>
        <pc:spChg chg="mod">
          <ac:chgData name="Milesh, Nicolle (VITA)" userId="be99fcb1-cdbe-420d-8044-1dce9a2a24df" providerId="ADAL" clId="{32AD2176-DE73-5676-80F4-E1BC0D29CE92}" dt="2026-09-02T12:29:23.813" v="334" actId="12"/>
          <ac:spMkLst>
            <pc:docMk/>
            <pc:sldMk cId="4242802312" sldId="2147483513"/>
            <ac:spMk id="3" creationId="{20F0D27E-754A-244D-D5A0-365F205E79CB}"/>
          </ac:spMkLst>
        </pc:spChg>
      </pc:sldChg>
      <pc:sldChg chg="modSp mod">
        <pc:chgData name="Milesh, Nicolle (VITA)" userId="be99fcb1-cdbe-420d-8044-1dce9a2a24df" providerId="ADAL" clId="{32AD2176-DE73-5676-80F4-E1BC0D29CE92}" dt="2026-09-02T13:19:43.453" v="439" actId="962"/>
        <pc:sldMkLst>
          <pc:docMk/>
          <pc:sldMk cId="1069148907" sldId="2147483514"/>
        </pc:sldMkLst>
        <pc:spChg chg="mod">
          <ac:chgData name="Milesh, Nicolle (VITA)" userId="be99fcb1-cdbe-420d-8044-1dce9a2a24df" providerId="ADAL" clId="{32AD2176-DE73-5676-80F4-E1BC0D29CE92}" dt="2026-09-02T12:40:17.980" v="379" actId="1076"/>
          <ac:spMkLst>
            <pc:docMk/>
            <pc:sldMk cId="1069148907" sldId="2147483514"/>
            <ac:spMk id="2" creationId="{237B1AA1-5237-517E-FBB9-FF2E0E1257CD}"/>
          </ac:spMkLst>
        </pc:spChg>
        <pc:spChg chg="mod">
          <ac:chgData name="Milesh, Nicolle (VITA)" userId="be99fcb1-cdbe-420d-8044-1dce9a2a24df" providerId="ADAL" clId="{32AD2176-DE73-5676-80F4-E1BC0D29CE92}" dt="2026-09-02T12:29:28.957" v="335" actId="12"/>
          <ac:spMkLst>
            <pc:docMk/>
            <pc:sldMk cId="1069148907" sldId="2147483514"/>
            <ac:spMk id="3" creationId="{98377A63-9523-45D0-BAF2-68F61242E23A}"/>
          </ac:spMkLst>
        </pc:spChg>
        <pc:picChg chg="mod">
          <ac:chgData name="Milesh, Nicolle (VITA)" userId="be99fcb1-cdbe-420d-8044-1dce9a2a24df" providerId="ADAL" clId="{32AD2176-DE73-5676-80F4-E1BC0D29CE92}" dt="2026-09-02T13:19:21.634" v="437" actId="962"/>
          <ac:picMkLst>
            <pc:docMk/>
            <pc:sldMk cId="1069148907" sldId="2147483514"/>
            <ac:picMk id="4" creationId="{056AE6CE-D245-EE0A-3D14-942C72C57815}"/>
          </ac:picMkLst>
        </pc:picChg>
        <pc:picChg chg="mod">
          <ac:chgData name="Milesh, Nicolle (VITA)" userId="be99fcb1-cdbe-420d-8044-1dce9a2a24df" providerId="ADAL" clId="{32AD2176-DE73-5676-80F4-E1BC0D29CE92}" dt="2026-09-02T13:19:43.453" v="439" actId="962"/>
          <ac:picMkLst>
            <pc:docMk/>
            <pc:sldMk cId="1069148907" sldId="2147483514"/>
            <ac:picMk id="6" creationId="{72AAAEB2-9E4E-3813-F9A6-717AF20D2D54}"/>
          </ac:picMkLst>
        </pc:picChg>
      </pc:sldChg>
      <pc:sldChg chg="addSp delSp modSp mod">
        <pc:chgData name="Milesh, Nicolle (VITA)" userId="be99fcb1-cdbe-420d-8044-1dce9a2a24df" providerId="ADAL" clId="{32AD2176-DE73-5676-80F4-E1BC0D29CE92}" dt="2026-09-02T13:18:57.828" v="435" actId="962"/>
        <pc:sldMkLst>
          <pc:docMk/>
          <pc:sldMk cId="3746367523" sldId="2147483515"/>
        </pc:sldMkLst>
        <pc:spChg chg="mod">
          <ac:chgData name="Milesh, Nicolle (VITA)" userId="be99fcb1-cdbe-420d-8044-1dce9a2a24df" providerId="ADAL" clId="{32AD2176-DE73-5676-80F4-E1BC0D29CE92}" dt="2026-09-02T12:40:05.369" v="375" actId="1076"/>
          <ac:spMkLst>
            <pc:docMk/>
            <pc:sldMk cId="3746367523" sldId="2147483515"/>
            <ac:spMk id="2" creationId="{8A3BA164-86FD-CD74-BCFC-1F2BDBB0FB08}"/>
          </ac:spMkLst>
        </pc:spChg>
        <pc:spChg chg="mod">
          <ac:chgData name="Milesh, Nicolle (VITA)" userId="be99fcb1-cdbe-420d-8044-1dce9a2a24df" providerId="ADAL" clId="{32AD2176-DE73-5676-80F4-E1BC0D29CE92}" dt="2026-09-02T12:32:46.630" v="346" actId="14100"/>
          <ac:spMkLst>
            <pc:docMk/>
            <pc:sldMk cId="3746367523" sldId="2147483515"/>
            <ac:spMk id="3" creationId="{46D17491-075A-53AF-C893-2DD0764B73EC}"/>
          </ac:spMkLst>
        </pc:spChg>
        <pc:picChg chg="add mod">
          <ac:chgData name="Milesh, Nicolle (VITA)" userId="be99fcb1-cdbe-420d-8044-1dce9a2a24df" providerId="ADAL" clId="{32AD2176-DE73-5676-80F4-E1BC0D29CE92}" dt="2026-09-02T13:18:57.828" v="435" actId="962"/>
          <ac:picMkLst>
            <pc:docMk/>
            <pc:sldMk cId="3746367523" sldId="2147483515"/>
            <ac:picMk id="5" creationId="{62339E2F-B135-DE54-F7D9-EB789B825D5D}"/>
          </ac:picMkLst>
        </pc:picChg>
        <pc:picChg chg="add mod modCrop">
          <ac:chgData name="Milesh, Nicolle (VITA)" userId="be99fcb1-cdbe-420d-8044-1dce9a2a24df" providerId="ADAL" clId="{32AD2176-DE73-5676-80F4-E1BC0D29CE92}" dt="2026-09-02T13:18:44.962" v="433" actId="962"/>
          <ac:picMkLst>
            <pc:docMk/>
            <pc:sldMk cId="3746367523" sldId="2147483515"/>
            <ac:picMk id="7" creationId="{30AAD471-696F-AC7D-32C6-9CAFB8018708}"/>
          </ac:picMkLst>
        </pc:picChg>
        <pc:picChg chg="add del mod">
          <ac:chgData name="Milesh, Nicolle (VITA)" userId="be99fcb1-cdbe-420d-8044-1dce9a2a24df" providerId="ADAL" clId="{32AD2176-DE73-5676-80F4-E1BC0D29CE92}" dt="2026-09-02T12:36:27.217" v="358" actId="478"/>
          <ac:picMkLst>
            <pc:docMk/>
            <pc:sldMk cId="3746367523" sldId="2147483515"/>
            <ac:picMk id="9" creationId="{6242299D-06A5-545E-706E-FF4B2530158C}"/>
          </ac:picMkLst>
        </pc:picChg>
        <pc:picChg chg="add mod">
          <ac:chgData name="Milesh, Nicolle (VITA)" userId="be99fcb1-cdbe-420d-8044-1dce9a2a24df" providerId="ADAL" clId="{32AD2176-DE73-5676-80F4-E1BC0D29CE92}" dt="2026-09-02T13:18:18.498" v="431" actId="962"/>
          <ac:picMkLst>
            <pc:docMk/>
            <pc:sldMk cId="3746367523" sldId="2147483515"/>
            <ac:picMk id="11" creationId="{E498E2DA-48E0-9144-6412-A202B97E3454}"/>
          </ac:picMkLst>
        </pc:picChg>
      </pc:sldChg>
      <pc:sldChg chg="modSp mod">
        <pc:chgData name="Milesh, Nicolle (VITA)" userId="be99fcb1-cdbe-420d-8044-1dce9a2a24df" providerId="ADAL" clId="{32AD2176-DE73-5676-80F4-E1BC0D29CE92}" dt="2026-09-02T12:39:48.630" v="371" actId="1076"/>
        <pc:sldMkLst>
          <pc:docMk/>
          <pc:sldMk cId="2674229292" sldId="2147483516"/>
        </pc:sldMkLst>
        <pc:spChg chg="mod">
          <ac:chgData name="Milesh, Nicolle (VITA)" userId="be99fcb1-cdbe-420d-8044-1dce9a2a24df" providerId="ADAL" clId="{32AD2176-DE73-5676-80F4-E1BC0D29CE92}" dt="2026-09-02T12:39:48.630" v="371" actId="1076"/>
          <ac:spMkLst>
            <pc:docMk/>
            <pc:sldMk cId="2674229292" sldId="2147483516"/>
            <ac:spMk id="2" creationId="{F2A089E6-02A2-6EC3-8E26-BFA64F91D540}"/>
          </ac:spMkLst>
        </pc:spChg>
        <pc:spChg chg="mod">
          <ac:chgData name="Milesh, Nicolle (VITA)" userId="be99fcb1-cdbe-420d-8044-1dce9a2a24df" providerId="ADAL" clId="{32AD2176-DE73-5676-80F4-E1BC0D29CE92}" dt="2026-09-02T12:39:33.471" v="369" actId="1076"/>
          <ac:spMkLst>
            <pc:docMk/>
            <pc:sldMk cId="2674229292" sldId="2147483516"/>
            <ac:spMk id="3" creationId="{AB35419D-09FC-9001-8842-77A4471B71D7}"/>
          </ac:spMkLst>
        </pc:spChg>
      </pc:sldChg>
      <pc:sldChg chg="modSp mod">
        <pc:chgData name="Milesh, Nicolle (VITA)" userId="be99fcb1-cdbe-420d-8044-1dce9a2a24df" providerId="ADAL" clId="{32AD2176-DE73-5676-80F4-E1BC0D29CE92}" dt="2026-09-02T13:17:58.780" v="429" actId="962"/>
        <pc:sldMkLst>
          <pc:docMk/>
          <pc:sldMk cId="3827709420" sldId="2147483519"/>
        </pc:sldMkLst>
        <pc:picChg chg="mod">
          <ac:chgData name="Milesh, Nicolle (VITA)" userId="be99fcb1-cdbe-420d-8044-1dce9a2a24df" providerId="ADAL" clId="{32AD2176-DE73-5676-80F4-E1BC0D29CE92}" dt="2026-09-02T13:17:58.780" v="429" actId="962"/>
          <ac:picMkLst>
            <pc:docMk/>
            <pc:sldMk cId="3827709420" sldId="2147483519"/>
            <ac:picMk id="6" creationId="{C5576B1A-9676-B7D5-E36A-0F4247F37672}"/>
          </ac:picMkLst>
        </pc:picChg>
        <pc:picChg chg="mod">
          <ac:chgData name="Milesh, Nicolle (VITA)" userId="be99fcb1-cdbe-420d-8044-1dce9a2a24df" providerId="ADAL" clId="{32AD2176-DE73-5676-80F4-E1BC0D29CE92}" dt="2026-09-02T13:16:44.438" v="427" actId="962"/>
          <ac:picMkLst>
            <pc:docMk/>
            <pc:sldMk cId="3827709420" sldId="2147483519"/>
            <ac:picMk id="7" creationId="{EE74378E-6271-D371-76BB-F585FF43CC39}"/>
          </ac:picMkLst>
        </pc:picChg>
      </pc:sldChg>
    </pc:docChg>
  </pc:docChgLst>
  <pc:docChgLst>
    <pc:chgData name="Monger, Kasey (VITA)" userId="S::kasey.monger@vita.virginia.gov::843b1f3a-0d58-47b4-a073-f53415ef1cec" providerId="AD" clId="Web-{EEB4933F-3882-F1EB-843A-68FB20B975E3}"/>
    <pc:docChg chg="addSld delSld modSld sldOrd">
      <pc:chgData name="Monger, Kasey (VITA)" userId="S::kasey.monger@vita.virginia.gov::843b1f3a-0d58-47b4-a073-f53415ef1cec" providerId="AD" clId="Web-{EEB4933F-3882-F1EB-843A-68FB20B975E3}" dt="2026-09-02T16:20:10.620" v="568"/>
      <pc:docMkLst>
        <pc:docMk/>
      </pc:docMkLst>
      <pc:sldChg chg="modSp">
        <pc:chgData name="Monger, Kasey (VITA)" userId="S::kasey.monger@vita.virginia.gov::843b1f3a-0d58-47b4-a073-f53415ef1cec" providerId="AD" clId="Web-{EEB4933F-3882-F1EB-843A-68FB20B975E3}" dt="2026-09-02T15:37:33.837" v="405" actId="14100"/>
        <pc:sldMkLst>
          <pc:docMk/>
          <pc:sldMk cId="631499876" sldId="256"/>
        </pc:sldMkLst>
        <pc:spChg chg="mod">
          <ac:chgData name="Monger, Kasey (VITA)" userId="S::kasey.monger@vita.virginia.gov::843b1f3a-0d58-47b4-a073-f53415ef1cec" providerId="AD" clId="Web-{EEB4933F-3882-F1EB-843A-68FB20B975E3}" dt="2026-09-02T15:37:33.837" v="405" actId="14100"/>
          <ac:spMkLst>
            <pc:docMk/>
            <pc:sldMk cId="631499876" sldId="256"/>
            <ac:spMk id="3" creationId="{00000000-0000-0000-0000-000000000000}"/>
          </ac:spMkLst>
        </pc:spChg>
      </pc:sldChg>
      <pc:sldChg chg="modNotes">
        <pc:chgData name="Monger, Kasey (VITA)" userId="S::kasey.monger@vita.virginia.gov::843b1f3a-0d58-47b4-a073-f53415ef1cec" providerId="AD" clId="Web-{EEB4933F-3882-F1EB-843A-68FB20B975E3}" dt="2026-09-02T16:20:10.620" v="568"/>
        <pc:sldMkLst>
          <pc:docMk/>
          <pc:sldMk cId="832996983" sldId="261"/>
        </pc:sldMkLst>
      </pc:sldChg>
      <pc:sldChg chg="modNotes">
        <pc:chgData name="Monger, Kasey (VITA)" userId="S::kasey.monger@vita.virginia.gov::843b1f3a-0d58-47b4-a073-f53415ef1cec" providerId="AD" clId="Web-{EEB4933F-3882-F1EB-843A-68FB20B975E3}" dt="2026-09-02T14:57:13.570" v="3"/>
        <pc:sldMkLst>
          <pc:docMk/>
          <pc:sldMk cId="2577207923" sldId="262"/>
        </pc:sldMkLst>
      </pc:sldChg>
      <pc:sldChg chg="modSp">
        <pc:chgData name="Monger, Kasey (VITA)" userId="S::kasey.monger@vita.virginia.gov::843b1f3a-0d58-47b4-a073-f53415ef1cec" providerId="AD" clId="Web-{EEB4933F-3882-F1EB-843A-68FB20B975E3}" dt="2026-09-02T15:41:34.572" v="504" actId="20577"/>
        <pc:sldMkLst>
          <pc:docMk/>
          <pc:sldMk cId="246103119" sldId="290"/>
        </pc:sldMkLst>
        <pc:spChg chg="mod">
          <ac:chgData name="Monger, Kasey (VITA)" userId="S::kasey.monger@vita.virginia.gov::843b1f3a-0d58-47b4-a073-f53415ef1cec" providerId="AD" clId="Web-{EEB4933F-3882-F1EB-843A-68FB20B975E3}" dt="2026-09-02T15:41:34.572" v="504" actId="20577"/>
          <ac:spMkLst>
            <pc:docMk/>
            <pc:sldMk cId="246103119" sldId="290"/>
            <ac:spMk id="4" creationId="{3B3E1086-A21B-5CCA-C80F-6A5BC53F13AE}"/>
          </ac:spMkLst>
        </pc:spChg>
      </pc:sldChg>
      <pc:sldChg chg="modSp">
        <pc:chgData name="Monger, Kasey (VITA)" userId="S::kasey.monger@vita.virginia.gov::843b1f3a-0d58-47b4-a073-f53415ef1cec" providerId="AD" clId="Web-{EEB4933F-3882-F1EB-843A-68FB20B975E3}" dt="2026-09-02T15:12:04.305" v="333" actId="20577"/>
        <pc:sldMkLst>
          <pc:docMk/>
          <pc:sldMk cId="2237784758" sldId="317"/>
        </pc:sldMkLst>
        <pc:spChg chg="mod">
          <ac:chgData name="Monger, Kasey (VITA)" userId="S::kasey.monger@vita.virginia.gov::843b1f3a-0d58-47b4-a073-f53415ef1cec" providerId="AD" clId="Web-{EEB4933F-3882-F1EB-843A-68FB20B975E3}" dt="2026-09-02T15:12:04.305" v="333" actId="20577"/>
          <ac:spMkLst>
            <pc:docMk/>
            <pc:sldMk cId="2237784758" sldId="317"/>
            <ac:spMk id="3" creationId="{2B7948F7-564D-8D59-3C66-9DF81A83D730}"/>
          </ac:spMkLst>
        </pc:spChg>
      </pc:sldChg>
      <pc:sldChg chg="modSp">
        <pc:chgData name="Monger, Kasey (VITA)" userId="S::kasey.monger@vita.virginia.gov::843b1f3a-0d58-47b4-a073-f53415ef1cec" providerId="AD" clId="Web-{EEB4933F-3882-F1EB-843A-68FB20B975E3}" dt="2026-09-02T15:12:09.851" v="336" actId="20577"/>
        <pc:sldMkLst>
          <pc:docMk/>
          <pc:sldMk cId="4248666951" sldId="318"/>
        </pc:sldMkLst>
        <pc:spChg chg="mod">
          <ac:chgData name="Monger, Kasey (VITA)" userId="S::kasey.monger@vita.virginia.gov::843b1f3a-0d58-47b4-a073-f53415ef1cec" providerId="AD" clId="Web-{EEB4933F-3882-F1EB-843A-68FB20B975E3}" dt="2026-09-02T15:12:09.851" v="336" actId="20577"/>
          <ac:spMkLst>
            <pc:docMk/>
            <pc:sldMk cId="4248666951" sldId="318"/>
            <ac:spMk id="3" creationId="{D47E97F5-BFE3-645B-D85D-72A73E78810F}"/>
          </ac:spMkLst>
        </pc:spChg>
      </pc:sldChg>
      <pc:sldChg chg="addSp delSp modSp">
        <pc:chgData name="Monger, Kasey (VITA)" userId="S::kasey.monger@vita.virginia.gov::843b1f3a-0d58-47b4-a073-f53415ef1cec" providerId="AD" clId="Web-{EEB4933F-3882-F1EB-843A-68FB20B975E3}" dt="2026-09-02T15:19:01.086" v="368" actId="14100"/>
        <pc:sldMkLst>
          <pc:docMk/>
          <pc:sldMk cId="3538286007" sldId="319"/>
        </pc:sldMkLst>
        <pc:spChg chg="del mod">
          <ac:chgData name="Monger, Kasey (VITA)" userId="S::kasey.monger@vita.virginia.gov::843b1f3a-0d58-47b4-a073-f53415ef1cec" providerId="AD" clId="Web-{EEB4933F-3882-F1EB-843A-68FB20B975E3}" dt="2026-09-02T15:17:08.524" v="352"/>
          <ac:spMkLst>
            <pc:docMk/>
            <pc:sldMk cId="3538286007" sldId="319"/>
            <ac:spMk id="3" creationId="{5A1F5C2C-F2AE-0D04-47C1-821B8FFEABEF}"/>
          </ac:spMkLst>
        </pc:spChg>
        <pc:spChg chg="del">
          <ac:chgData name="Monger, Kasey (VITA)" userId="S::kasey.monger@vita.virginia.gov::843b1f3a-0d58-47b4-a073-f53415ef1cec" providerId="AD" clId="Web-{EEB4933F-3882-F1EB-843A-68FB20B975E3}" dt="2026-09-02T15:12:18.383" v="339"/>
          <ac:spMkLst>
            <pc:docMk/>
            <pc:sldMk cId="3538286007" sldId="319"/>
            <ac:spMk id="4" creationId="{20A7326D-6503-40A3-BBD8-5180016318FC}"/>
          </ac:spMkLst>
        </pc:spChg>
        <pc:spChg chg="add del mod">
          <ac:chgData name="Monger, Kasey (VITA)" userId="S::kasey.monger@vita.virginia.gov::843b1f3a-0d58-47b4-a073-f53415ef1cec" providerId="AD" clId="Web-{EEB4933F-3882-F1EB-843A-68FB20B975E3}" dt="2026-09-02T15:17:14.930" v="355"/>
          <ac:spMkLst>
            <pc:docMk/>
            <pc:sldMk cId="3538286007" sldId="319"/>
            <ac:spMk id="6" creationId="{D23F2929-2158-9CFE-D476-252CD0EE2638}"/>
          </ac:spMkLst>
        </pc:spChg>
        <pc:spChg chg="add mod">
          <ac:chgData name="Monger, Kasey (VITA)" userId="S::kasey.monger@vita.virginia.gov::843b1f3a-0d58-47b4-a073-f53415ef1cec" providerId="AD" clId="Web-{EEB4933F-3882-F1EB-843A-68FB20B975E3}" dt="2026-09-02T15:19:01.086" v="368" actId="14100"/>
          <ac:spMkLst>
            <pc:docMk/>
            <pc:sldMk cId="3538286007" sldId="319"/>
            <ac:spMk id="7" creationId="{5A1F5C2C-F2AE-0D04-47C1-821B8FFEABEF}"/>
          </ac:spMkLst>
        </pc:spChg>
      </pc:sldChg>
      <pc:sldChg chg="del">
        <pc:chgData name="Monger, Kasey (VITA)" userId="S::kasey.monger@vita.virginia.gov::843b1f3a-0d58-47b4-a073-f53415ef1cec" providerId="AD" clId="Web-{EEB4933F-3882-F1EB-843A-68FB20B975E3}" dt="2026-09-02T14:58:19.976" v="5"/>
        <pc:sldMkLst>
          <pc:docMk/>
          <pc:sldMk cId="2183722617" sldId="320"/>
        </pc:sldMkLst>
      </pc:sldChg>
      <pc:sldChg chg="modSp">
        <pc:chgData name="Monger, Kasey (VITA)" userId="S::kasey.monger@vita.virginia.gov::843b1f3a-0d58-47b4-a073-f53415ef1cec" providerId="AD" clId="Web-{EEB4933F-3882-F1EB-843A-68FB20B975E3}" dt="2026-09-02T15:12:46.023" v="345" actId="20577"/>
        <pc:sldMkLst>
          <pc:docMk/>
          <pc:sldMk cId="3735028108" sldId="334"/>
        </pc:sldMkLst>
        <pc:spChg chg="mod">
          <ac:chgData name="Monger, Kasey (VITA)" userId="S::kasey.monger@vita.virginia.gov::843b1f3a-0d58-47b4-a073-f53415ef1cec" providerId="AD" clId="Web-{EEB4933F-3882-F1EB-843A-68FB20B975E3}" dt="2026-09-02T15:12:46.023" v="345" actId="20577"/>
          <ac:spMkLst>
            <pc:docMk/>
            <pc:sldMk cId="3735028108" sldId="334"/>
            <ac:spMk id="5" creationId="{BB4B3402-9C74-448B-6DAF-865915AEB392}"/>
          </ac:spMkLst>
        </pc:spChg>
      </pc:sldChg>
      <pc:sldChg chg="add del ord">
        <pc:chgData name="Monger, Kasey (VITA)" userId="S::kasey.monger@vita.virginia.gov::843b1f3a-0d58-47b4-a073-f53415ef1cec" providerId="AD" clId="Web-{EEB4933F-3882-F1EB-843A-68FB20B975E3}" dt="2026-09-02T15:00:02.507" v="13"/>
        <pc:sldMkLst>
          <pc:docMk/>
          <pc:sldMk cId="891342900" sldId="2147483504"/>
        </pc:sldMkLst>
      </pc:sldChg>
      <pc:sldChg chg="addSp delSp modSp">
        <pc:chgData name="Monger, Kasey (VITA)" userId="S::kasey.monger@vita.virginia.gov::843b1f3a-0d58-47b4-a073-f53415ef1cec" providerId="AD" clId="Web-{EEB4933F-3882-F1EB-843A-68FB20B975E3}" dt="2026-09-02T15:01:17.648" v="20"/>
        <pc:sldMkLst>
          <pc:docMk/>
          <pc:sldMk cId="62421324" sldId="2147483508"/>
        </pc:sldMkLst>
        <pc:spChg chg="del mod">
          <ac:chgData name="Monger, Kasey (VITA)" userId="S::kasey.monger@vita.virginia.gov::843b1f3a-0d58-47b4-a073-f53415ef1cec" providerId="AD" clId="Web-{EEB4933F-3882-F1EB-843A-68FB20B975E3}" dt="2026-09-02T15:01:14.351" v="18"/>
          <ac:spMkLst>
            <pc:docMk/>
            <pc:sldMk cId="62421324" sldId="2147483508"/>
            <ac:spMk id="3" creationId="{3FCB860E-64A6-B196-5529-1F3C451F9DCB}"/>
          </ac:spMkLst>
        </pc:spChg>
        <pc:spChg chg="add del mod">
          <ac:chgData name="Monger, Kasey (VITA)" userId="S::kasey.monger@vita.virginia.gov::843b1f3a-0d58-47b4-a073-f53415ef1cec" providerId="AD" clId="Web-{EEB4933F-3882-F1EB-843A-68FB20B975E3}" dt="2026-09-02T15:01:16.523" v="19"/>
          <ac:spMkLst>
            <pc:docMk/>
            <pc:sldMk cId="62421324" sldId="2147483508"/>
            <ac:spMk id="5" creationId="{B836F848-2E57-F849-68A6-817F8AB63170}"/>
          </ac:spMkLst>
        </pc:spChg>
        <pc:spChg chg="add">
          <ac:chgData name="Monger, Kasey (VITA)" userId="S::kasey.monger@vita.virginia.gov::843b1f3a-0d58-47b4-a073-f53415ef1cec" providerId="AD" clId="Web-{EEB4933F-3882-F1EB-843A-68FB20B975E3}" dt="2026-09-02T15:01:17.648" v="20"/>
          <ac:spMkLst>
            <pc:docMk/>
            <pc:sldMk cId="62421324" sldId="2147483508"/>
            <ac:spMk id="6" creationId="{3FCB860E-64A6-B196-5529-1F3C451F9DCB}"/>
          </ac:spMkLst>
        </pc:spChg>
      </pc:sldChg>
      <pc:sldChg chg="modNotes">
        <pc:chgData name="Monger, Kasey (VITA)" userId="S::kasey.monger@vita.virginia.gov::843b1f3a-0d58-47b4-a073-f53415ef1cec" providerId="AD" clId="Web-{EEB4933F-3882-F1EB-843A-68FB20B975E3}" dt="2026-09-02T15:06:47.945" v="228"/>
        <pc:sldMkLst>
          <pc:docMk/>
          <pc:sldMk cId="4228216836" sldId="2147483509"/>
        </pc:sldMkLst>
      </pc:sldChg>
      <pc:sldChg chg="modSp">
        <pc:chgData name="Monger, Kasey (VITA)" userId="S::kasey.monger@vita.virginia.gov::843b1f3a-0d58-47b4-a073-f53415ef1cec" providerId="AD" clId="Web-{EEB4933F-3882-F1EB-843A-68FB20B975E3}" dt="2026-09-02T15:02:12.695" v="24" actId="20577"/>
        <pc:sldMkLst>
          <pc:docMk/>
          <pc:sldMk cId="3759211301" sldId="2147483510"/>
        </pc:sldMkLst>
        <pc:spChg chg="mod">
          <ac:chgData name="Monger, Kasey (VITA)" userId="S::kasey.monger@vita.virginia.gov::843b1f3a-0d58-47b4-a073-f53415ef1cec" providerId="AD" clId="Web-{EEB4933F-3882-F1EB-843A-68FB20B975E3}" dt="2026-09-02T15:02:12.695" v="24" actId="20577"/>
          <ac:spMkLst>
            <pc:docMk/>
            <pc:sldMk cId="3759211301" sldId="2147483510"/>
            <ac:spMk id="3" creationId="{7A889C5E-FFF6-721F-D73B-FB10E0922508}"/>
          </ac:spMkLst>
        </pc:spChg>
      </pc:sldChg>
      <pc:sldChg chg="delSp modSp">
        <pc:chgData name="Monger, Kasey (VITA)" userId="S::kasey.monger@vita.virginia.gov::843b1f3a-0d58-47b4-a073-f53415ef1cec" providerId="AD" clId="Web-{EEB4933F-3882-F1EB-843A-68FB20B975E3}" dt="2026-09-02T15:03:27.211" v="44" actId="1076"/>
        <pc:sldMkLst>
          <pc:docMk/>
          <pc:sldMk cId="3323448311" sldId="2147483511"/>
        </pc:sldMkLst>
        <pc:spChg chg="mod">
          <ac:chgData name="Monger, Kasey (VITA)" userId="S::kasey.monger@vita.virginia.gov::843b1f3a-0d58-47b4-a073-f53415ef1cec" providerId="AD" clId="Web-{EEB4933F-3882-F1EB-843A-68FB20B975E3}" dt="2026-09-02T15:03:17.211" v="39" actId="14100"/>
          <ac:spMkLst>
            <pc:docMk/>
            <pc:sldMk cId="3323448311" sldId="2147483511"/>
            <ac:spMk id="3" creationId="{B3C8EB5D-AA9D-DAC6-2D3E-9F64573A7C42}"/>
          </ac:spMkLst>
        </pc:spChg>
        <pc:picChg chg="del">
          <ac:chgData name="Monger, Kasey (VITA)" userId="S::kasey.monger@vita.virginia.gov::843b1f3a-0d58-47b4-a073-f53415ef1cec" providerId="AD" clId="Web-{EEB4933F-3882-F1EB-843A-68FB20B975E3}" dt="2026-09-02T15:02:39.351" v="29"/>
          <ac:picMkLst>
            <pc:docMk/>
            <pc:sldMk cId="3323448311" sldId="2147483511"/>
            <ac:picMk id="6" creationId="{AE32E53F-7F7D-7A96-6457-AD8F121B9AF0}"/>
          </ac:picMkLst>
        </pc:picChg>
        <pc:picChg chg="mod">
          <ac:chgData name="Monger, Kasey (VITA)" userId="S::kasey.monger@vita.virginia.gov::843b1f3a-0d58-47b4-a073-f53415ef1cec" providerId="AD" clId="Web-{EEB4933F-3882-F1EB-843A-68FB20B975E3}" dt="2026-09-02T15:03:27.101" v="40" actId="1076"/>
          <ac:picMkLst>
            <pc:docMk/>
            <pc:sldMk cId="3323448311" sldId="2147483511"/>
            <ac:picMk id="9" creationId="{8099B11E-BCB3-8334-246E-45DF77FEB8D2}"/>
          </ac:picMkLst>
        </pc:picChg>
        <pc:picChg chg="mod">
          <ac:chgData name="Monger, Kasey (VITA)" userId="S::kasey.monger@vita.virginia.gov::843b1f3a-0d58-47b4-a073-f53415ef1cec" providerId="AD" clId="Web-{EEB4933F-3882-F1EB-843A-68FB20B975E3}" dt="2026-09-02T15:03:27.132" v="41" actId="1076"/>
          <ac:picMkLst>
            <pc:docMk/>
            <pc:sldMk cId="3323448311" sldId="2147483511"/>
            <ac:picMk id="10" creationId="{34E9604D-8C89-CAC2-8844-362E1F2E32B7}"/>
          </ac:picMkLst>
        </pc:picChg>
        <pc:picChg chg="mod">
          <ac:chgData name="Monger, Kasey (VITA)" userId="S::kasey.monger@vita.virginia.gov::843b1f3a-0d58-47b4-a073-f53415ef1cec" providerId="AD" clId="Web-{EEB4933F-3882-F1EB-843A-68FB20B975E3}" dt="2026-09-02T15:03:27.179" v="42" actId="1076"/>
          <ac:picMkLst>
            <pc:docMk/>
            <pc:sldMk cId="3323448311" sldId="2147483511"/>
            <ac:picMk id="11" creationId="{4B95BE46-5682-6E8B-4A01-8AEDD4757671}"/>
          </ac:picMkLst>
        </pc:picChg>
        <pc:picChg chg="mod">
          <ac:chgData name="Monger, Kasey (VITA)" userId="S::kasey.monger@vita.virginia.gov::843b1f3a-0d58-47b4-a073-f53415ef1cec" providerId="AD" clId="Web-{EEB4933F-3882-F1EB-843A-68FB20B975E3}" dt="2026-09-02T15:03:27.195" v="43" actId="1076"/>
          <ac:picMkLst>
            <pc:docMk/>
            <pc:sldMk cId="3323448311" sldId="2147483511"/>
            <ac:picMk id="12" creationId="{B6956761-C03F-0087-D2BD-D919DB1660CA}"/>
          </ac:picMkLst>
        </pc:picChg>
        <pc:picChg chg="mod">
          <ac:chgData name="Monger, Kasey (VITA)" userId="S::kasey.monger@vita.virginia.gov::843b1f3a-0d58-47b4-a073-f53415ef1cec" providerId="AD" clId="Web-{EEB4933F-3882-F1EB-843A-68FB20B975E3}" dt="2026-09-02T15:03:27.211" v="44" actId="1076"/>
          <ac:picMkLst>
            <pc:docMk/>
            <pc:sldMk cId="3323448311" sldId="2147483511"/>
            <ac:picMk id="13" creationId="{CFDB194E-B892-0976-603E-E228307D268A}"/>
          </ac:picMkLst>
        </pc:picChg>
        <pc:picChg chg="del">
          <ac:chgData name="Monger, Kasey (VITA)" userId="S::kasey.monger@vita.virginia.gov::843b1f3a-0d58-47b4-a073-f53415ef1cec" providerId="AD" clId="Web-{EEB4933F-3882-F1EB-843A-68FB20B975E3}" dt="2026-09-02T15:03:06.461" v="37"/>
          <ac:picMkLst>
            <pc:docMk/>
            <pc:sldMk cId="3323448311" sldId="2147483511"/>
            <ac:picMk id="14" creationId="{6CBF6A1B-1228-9794-EB66-BBE0D1FDC079}"/>
          </ac:picMkLst>
        </pc:picChg>
      </pc:sldChg>
      <pc:sldChg chg="delSp modSp">
        <pc:chgData name="Monger, Kasey (VITA)" userId="S::kasey.monger@vita.virginia.gov::843b1f3a-0d58-47b4-a073-f53415ef1cec" providerId="AD" clId="Web-{EEB4933F-3882-F1EB-843A-68FB20B975E3}" dt="2026-09-02T15:05:16.273" v="83" actId="14100"/>
        <pc:sldMkLst>
          <pc:docMk/>
          <pc:sldMk cId="3978381102" sldId="2147483512"/>
        </pc:sldMkLst>
        <pc:spChg chg="mod">
          <ac:chgData name="Monger, Kasey (VITA)" userId="S::kasey.monger@vita.virginia.gov::843b1f3a-0d58-47b4-a073-f53415ef1cec" providerId="AD" clId="Web-{EEB4933F-3882-F1EB-843A-68FB20B975E3}" dt="2026-09-02T15:05:16.273" v="83" actId="14100"/>
          <ac:spMkLst>
            <pc:docMk/>
            <pc:sldMk cId="3978381102" sldId="2147483512"/>
            <ac:spMk id="3" creationId="{FF784E2A-D359-BE68-4288-7A97F0F89C33}"/>
          </ac:spMkLst>
        </pc:spChg>
        <pc:picChg chg="mod">
          <ac:chgData name="Monger, Kasey (VITA)" userId="S::kasey.monger@vita.virginia.gov::843b1f3a-0d58-47b4-a073-f53415ef1cec" providerId="AD" clId="Web-{EEB4933F-3882-F1EB-843A-68FB20B975E3}" dt="2026-09-02T15:05:10.008" v="82" actId="1076"/>
          <ac:picMkLst>
            <pc:docMk/>
            <pc:sldMk cId="3978381102" sldId="2147483512"/>
            <ac:picMk id="5" creationId="{05CF38B2-8AFB-65A2-D756-8A98422B33FA}"/>
          </ac:picMkLst>
        </pc:picChg>
        <pc:picChg chg="mod modCrop">
          <ac:chgData name="Monger, Kasey (VITA)" userId="S::kasey.monger@vita.virginia.gov::843b1f3a-0d58-47b4-a073-f53415ef1cec" providerId="AD" clId="Web-{EEB4933F-3882-F1EB-843A-68FB20B975E3}" dt="2026-09-02T15:04:44.961" v="72" actId="1076"/>
          <ac:picMkLst>
            <pc:docMk/>
            <pc:sldMk cId="3978381102" sldId="2147483512"/>
            <ac:picMk id="6" creationId="{1DD65E96-5B20-FB7E-1A44-44AA8238389D}"/>
          </ac:picMkLst>
        </pc:picChg>
        <pc:picChg chg="mod modCrop">
          <ac:chgData name="Monger, Kasey (VITA)" userId="S::kasey.monger@vita.virginia.gov::843b1f3a-0d58-47b4-a073-f53415ef1cec" providerId="AD" clId="Web-{EEB4933F-3882-F1EB-843A-68FB20B975E3}" dt="2026-09-02T15:05:02.101" v="79" actId="14100"/>
          <ac:picMkLst>
            <pc:docMk/>
            <pc:sldMk cId="3978381102" sldId="2147483512"/>
            <ac:picMk id="7" creationId="{6C4BA4B6-E1F2-65CC-F50E-4F40FEB79FE6}"/>
          </ac:picMkLst>
        </pc:picChg>
        <pc:picChg chg="mod modCrop">
          <ac:chgData name="Monger, Kasey (VITA)" userId="S::kasey.monger@vita.virginia.gov::843b1f3a-0d58-47b4-a073-f53415ef1cec" providerId="AD" clId="Web-{EEB4933F-3882-F1EB-843A-68FB20B975E3}" dt="2026-09-02T15:04:46.429" v="73" actId="1076"/>
          <ac:picMkLst>
            <pc:docMk/>
            <pc:sldMk cId="3978381102" sldId="2147483512"/>
            <ac:picMk id="8" creationId="{8E762ADF-B269-D611-B826-0585B3715FF7}"/>
          </ac:picMkLst>
        </pc:picChg>
        <pc:picChg chg="mod">
          <ac:chgData name="Monger, Kasey (VITA)" userId="S::kasey.monger@vita.virginia.gov::843b1f3a-0d58-47b4-a073-f53415ef1cec" providerId="AD" clId="Web-{EEB4933F-3882-F1EB-843A-68FB20B975E3}" dt="2026-09-02T15:05:07.258" v="81" actId="1076"/>
          <ac:picMkLst>
            <pc:docMk/>
            <pc:sldMk cId="3978381102" sldId="2147483512"/>
            <ac:picMk id="9" creationId="{137A8DE3-A90E-EF18-300C-1CD4B1298A61}"/>
          </ac:picMkLst>
        </pc:picChg>
        <pc:picChg chg="del mod">
          <ac:chgData name="Monger, Kasey (VITA)" userId="S::kasey.monger@vita.virginia.gov::843b1f3a-0d58-47b4-a073-f53415ef1cec" providerId="AD" clId="Web-{EEB4933F-3882-F1EB-843A-68FB20B975E3}" dt="2026-09-02T15:03:37.679" v="47"/>
          <ac:picMkLst>
            <pc:docMk/>
            <pc:sldMk cId="3978381102" sldId="2147483512"/>
            <ac:picMk id="10" creationId="{959F76E7-7F19-A95C-A8E5-1EE692DE5625}"/>
          </ac:picMkLst>
        </pc:picChg>
      </pc:sldChg>
      <pc:sldChg chg="modSp modNotes">
        <pc:chgData name="Monger, Kasey (VITA)" userId="S::kasey.monger@vita.virginia.gov::843b1f3a-0d58-47b4-a073-f53415ef1cec" providerId="AD" clId="Web-{EEB4933F-3882-F1EB-843A-68FB20B975E3}" dt="2026-09-02T15:58:10.478" v="523" actId="20577"/>
        <pc:sldMkLst>
          <pc:docMk/>
          <pc:sldMk cId="4242802312" sldId="2147483513"/>
        </pc:sldMkLst>
        <pc:spChg chg="mod">
          <ac:chgData name="Monger, Kasey (VITA)" userId="S::kasey.monger@vita.virginia.gov::843b1f3a-0d58-47b4-a073-f53415ef1cec" providerId="AD" clId="Web-{EEB4933F-3882-F1EB-843A-68FB20B975E3}" dt="2026-09-02T15:58:10.478" v="523" actId="20577"/>
          <ac:spMkLst>
            <pc:docMk/>
            <pc:sldMk cId="4242802312" sldId="2147483513"/>
            <ac:spMk id="2" creationId="{4983FC40-6F3D-A4CF-A7D0-3981B57D2A28}"/>
          </ac:spMkLst>
        </pc:spChg>
        <pc:spChg chg="mod">
          <ac:chgData name="Monger, Kasey (VITA)" userId="S::kasey.monger@vita.virginia.gov::843b1f3a-0d58-47b4-a073-f53415ef1cec" providerId="AD" clId="Web-{EEB4933F-3882-F1EB-843A-68FB20B975E3}" dt="2026-09-02T15:05:47.773" v="85" actId="20577"/>
          <ac:spMkLst>
            <pc:docMk/>
            <pc:sldMk cId="4242802312" sldId="2147483513"/>
            <ac:spMk id="3" creationId="{20F0D27E-754A-244D-D5A0-365F205E79CB}"/>
          </ac:spMkLst>
        </pc:spChg>
      </pc:sldChg>
      <pc:sldChg chg="modSp modNotes">
        <pc:chgData name="Monger, Kasey (VITA)" userId="S::kasey.monger@vita.virginia.gov::843b1f3a-0d58-47b4-a073-f53415ef1cec" providerId="AD" clId="Web-{EEB4933F-3882-F1EB-843A-68FB20B975E3}" dt="2026-09-02T15:58:19.510" v="532" actId="20577"/>
        <pc:sldMkLst>
          <pc:docMk/>
          <pc:sldMk cId="1069148907" sldId="2147483514"/>
        </pc:sldMkLst>
        <pc:spChg chg="mod">
          <ac:chgData name="Monger, Kasey (VITA)" userId="S::kasey.monger@vita.virginia.gov::843b1f3a-0d58-47b4-a073-f53415ef1cec" providerId="AD" clId="Web-{EEB4933F-3882-F1EB-843A-68FB20B975E3}" dt="2026-09-02T15:58:19.510" v="532" actId="20577"/>
          <ac:spMkLst>
            <pc:docMk/>
            <pc:sldMk cId="1069148907" sldId="2147483514"/>
            <ac:spMk id="2" creationId="{237B1AA1-5237-517E-FBB9-FF2E0E1257CD}"/>
          </ac:spMkLst>
        </pc:spChg>
      </pc:sldChg>
      <pc:sldChg chg="modSp">
        <pc:chgData name="Monger, Kasey (VITA)" userId="S::kasey.monger@vita.virginia.gov::843b1f3a-0d58-47b4-a073-f53415ef1cec" providerId="AD" clId="Web-{EEB4933F-3882-F1EB-843A-68FB20B975E3}" dt="2026-09-02T16:05:01.728" v="539" actId="20577"/>
        <pc:sldMkLst>
          <pc:docMk/>
          <pc:sldMk cId="3746367523" sldId="2147483515"/>
        </pc:sldMkLst>
        <pc:spChg chg="mod">
          <ac:chgData name="Monger, Kasey (VITA)" userId="S::kasey.monger@vita.virginia.gov::843b1f3a-0d58-47b4-a073-f53415ef1cec" providerId="AD" clId="Web-{EEB4933F-3882-F1EB-843A-68FB20B975E3}" dt="2026-09-02T16:05:01.728" v="539" actId="20577"/>
          <ac:spMkLst>
            <pc:docMk/>
            <pc:sldMk cId="3746367523" sldId="2147483515"/>
            <ac:spMk id="3" creationId="{46D17491-075A-53AF-C893-2DD0764B73EC}"/>
          </ac:spMkLst>
        </pc:spChg>
      </pc:sldChg>
      <pc:sldChg chg="modNotes">
        <pc:chgData name="Monger, Kasey (VITA)" userId="S::kasey.monger@vita.virginia.gov::843b1f3a-0d58-47b4-a073-f53415ef1cec" providerId="AD" clId="Web-{EEB4933F-3882-F1EB-843A-68FB20B975E3}" dt="2026-09-02T15:13:44.976" v="351"/>
        <pc:sldMkLst>
          <pc:docMk/>
          <pc:sldMk cId="2674229292" sldId="2147483516"/>
        </pc:sldMkLst>
      </pc:sldChg>
      <pc:sldChg chg="delSp modSp">
        <pc:chgData name="Monger, Kasey (VITA)" userId="S::kasey.monger@vita.virginia.gov::843b1f3a-0d58-47b4-a073-f53415ef1cec" providerId="AD" clId="Web-{EEB4933F-3882-F1EB-843A-68FB20B975E3}" dt="2026-09-02T15:11:14.101" v="325" actId="20577"/>
        <pc:sldMkLst>
          <pc:docMk/>
          <pc:sldMk cId="3827709420" sldId="2147483519"/>
        </pc:sldMkLst>
        <pc:spChg chg="mod">
          <ac:chgData name="Monger, Kasey (VITA)" userId="S::kasey.monger@vita.virginia.gov::843b1f3a-0d58-47b4-a073-f53415ef1cec" providerId="AD" clId="Web-{EEB4933F-3882-F1EB-843A-68FB20B975E3}" dt="2026-09-02T15:11:14.101" v="325" actId="20577"/>
          <ac:spMkLst>
            <pc:docMk/>
            <pc:sldMk cId="3827709420" sldId="2147483519"/>
            <ac:spMk id="3" creationId="{3997CBDF-EFAE-809A-BA32-C709D567205A}"/>
          </ac:spMkLst>
        </pc:spChg>
        <pc:picChg chg="del">
          <ac:chgData name="Monger, Kasey (VITA)" userId="S::kasey.monger@vita.virginia.gov::843b1f3a-0d58-47b4-a073-f53415ef1cec" providerId="AD" clId="Web-{EEB4933F-3882-F1EB-843A-68FB20B975E3}" dt="2026-09-02T15:11:05.476" v="323"/>
          <ac:picMkLst>
            <pc:docMk/>
            <pc:sldMk cId="3827709420" sldId="2147483519"/>
            <ac:picMk id="6" creationId="{C5576B1A-9676-B7D5-E36A-0F4247F37672}"/>
          </ac:picMkLst>
        </pc:picChg>
        <pc:picChg chg="del">
          <ac:chgData name="Monger, Kasey (VITA)" userId="S::kasey.monger@vita.virginia.gov::843b1f3a-0d58-47b4-a073-f53415ef1cec" providerId="AD" clId="Web-{EEB4933F-3882-F1EB-843A-68FB20B975E3}" dt="2026-09-02T15:11:04.617" v="322"/>
          <ac:picMkLst>
            <pc:docMk/>
            <pc:sldMk cId="3827709420" sldId="2147483519"/>
            <ac:picMk id="7" creationId="{EE74378E-6271-D371-76BB-F585FF43CC39}"/>
          </ac:picMkLst>
        </pc:picChg>
      </pc:sldChg>
      <pc:sldChg chg="modSp modNotes">
        <pc:chgData name="Monger, Kasey (VITA)" userId="S::kasey.monger@vita.virginia.gov::843b1f3a-0d58-47b4-a073-f53415ef1cec" providerId="AD" clId="Web-{EEB4933F-3882-F1EB-843A-68FB20B975E3}" dt="2026-09-02T16:10:54.260" v="563"/>
        <pc:sldMkLst>
          <pc:docMk/>
          <pc:sldMk cId="705049465" sldId="2147483520"/>
        </pc:sldMkLst>
        <pc:spChg chg="mod">
          <ac:chgData name="Monger, Kasey (VITA)" userId="S::kasey.monger@vita.virginia.gov::843b1f3a-0d58-47b4-a073-f53415ef1cec" providerId="AD" clId="Web-{EEB4933F-3882-F1EB-843A-68FB20B975E3}" dt="2026-09-02T15:11:52.758" v="331" actId="20577"/>
          <ac:spMkLst>
            <pc:docMk/>
            <pc:sldMk cId="705049465" sldId="2147483520"/>
            <ac:spMk id="3" creationId="{D5F195AF-99A7-32D3-94DF-1EA47E5D391E}"/>
          </ac:spMkLst>
        </pc:spChg>
      </pc:sldChg>
      <pc:sldChg chg="modSp modNotes">
        <pc:chgData name="Monger, Kasey (VITA)" userId="S::kasey.monger@vita.virginia.gov::843b1f3a-0d58-47b4-a073-f53415ef1cec" providerId="AD" clId="Web-{EEB4933F-3882-F1EB-843A-68FB20B975E3}" dt="2026-09-02T15:18:19.102" v="360" actId="20577"/>
        <pc:sldMkLst>
          <pc:docMk/>
          <pc:sldMk cId="2270597653" sldId="2147483521"/>
        </pc:sldMkLst>
        <pc:spChg chg="mod">
          <ac:chgData name="Monger, Kasey (VITA)" userId="S::kasey.monger@vita.virginia.gov::843b1f3a-0d58-47b4-a073-f53415ef1cec" providerId="AD" clId="Web-{EEB4933F-3882-F1EB-843A-68FB20B975E3}" dt="2026-09-02T15:18:19.102" v="360" actId="20577"/>
          <ac:spMkLst>
            <pc:docMk/>
            <pc:sldMk cId="2270597653" sldId="2147483521"/>
            <ac:spMk id="3" creationId="{0127EE3B-602D-85B6-85C4-45E9CD8BCBE3}"/>
          </ac:spMkLst>
        </pc:spChg>
      </pc:sldChg>
      <pc:sldChg chg="addSp modSp add">
        <pc:chgData name="Monger, Kasey (VITA)" userId="S::kasey.monger@vita.virginia.gov::843b1f3a-0d58-47b4-a073-f53415ef1cec" providerId="AD" clId="Web-{EEB4933F-3882-F1EB-843A-68FB20B975E3}" dt="2026-09-02T15:09:48.789" v="320" actId="1076"/>
        <pc:sldMkLst>
          <pc:docMk/>
          <pc:sldMk cId="3030391998" sldId="2147483524"/>
        </pc:sldMkLst>
        <pc:spChg chg="mod">
          <ac:chgData name="Monger, Kasey (VITA)" userId="S::kasey.monger@vita.virginia.gov::843b1f3a-0d58-47b4-a073-f53415ef1cec" providerId="AD" clId="Web-{EEB4933F-3882-F1EB-843A-68FB20B975E3}" dt="2026-09-02T15:00:23.851" v="15" actId="20577"/>
          <ac:spMkLst>
            <pc:docMk/>
            <pc:sldMk cId="3030391998" sldId="2147483524"/>
            <ac:spMk id="3" creationId="{5A26C88D-A169-E10C-44F3-5B958A2952F7}"/>
          </ac:spMkLst>
        </pc:spChg>
        <pc:picChg chg="add mod modCrop">
          <ac:chgData name="Monger, Kasey (VITA)" userId="S::kasey.monger@vita.virginia.gov::843b1f3a-0d58-47b4-a073-f53415ef1cec" providerId="AD" clId="Web-{EEB4933F-3882-F1EB-843A-68FB20B975E3}" dt="2026-09-02T15:09:48.789" v="320" actId="1076"/>
          <ac:picMkLst>
            <pc:docMk/>
            <pc:sldMk cId="3030391998" sldId="2147483524"/>
            <ac:picMk id="4" creationId="{4002C20B-3474-7602-F113-824713E49B49}"/>
          </ac:picMkLst>
        </pc:picChg>
        <pc:picChg chg="mod">
          <ac:chgData name="Monger, Kasey (VITA)" userId="S::kasey.monger@vita.virginia.gov::843b1f3a-0d58-47b4-a073-f53415ef1cec" providerId="AD" clId="Web-{EEB4933F-3882-F1EB-843A-68FB20B975E3}" dt="2026-09-02T15:09:42.664" v="318" actId="1076"/>
          <ac:picMkLst>
            <pc:docMk/>
            <pc:sldMk cId="3030391998" sldId="2147483524"/>
            <ac:picMk id="5" creationId="{FF674571-7C38-9FF1-CBDE-D46E67069608}"/>
          </ac:picMkLst>
        </pc:picChg>
        <pc:picChg chg="mod">
          <ac:chgData name="Monger, Kasey (VITA)" userId="S::kasey.monger@vita.virginia.gov::843b1f3a-0d58-47b4-a073-f53415ef1cec" providerId="AD" clId="Web-{EEB4933F-3882-F1EB-843A-68FB20B975E3}" dt="2026-09-02T15:09:23.164" v="308" actId="1076"/>
          <ac:picMkLst>
            <pc:docMk/>
            <pc:sldMk cId="3030391998" sldId="2147483524"/>
            <ac:picMk id="6" creationId="{668E233A-AC1E-3F41-EEC4-4D55274B0BA4}"/>
          </ac:picMkLst>
        </pc:picChg>
      </pc:sldChg>
      <pc:sldChg chg="add del">
        <pc:chgData name="Monger, Kasey (VITA)" userId="S::kasey.monger@vita.virginia.gov::843b1f3a-0d58-47b4-a073-f53415ef1cec" providerId="AD" clId="Web-{EEB4933F-3882-F1EB-843A-68FB20B975E3}" dt="2026-09-02T14:59:09.242" v="10"/>
        <pc:sldMkLst>
          <pc:docMk/>
          <pc:sldMk cId="2183722617" sldId="2147483525"/>
        </pc:sldMkLst>
      </pc:sldChg>
      <pc:sldChg chg="add del">
        <pc:chgData name="Monger, Kasey (VITA)" userId="S::kasey.monger@vita.virginia.gov::843b1f3a-0d58-47b4-a073-f53415ef1cec" providerId="AD" clId="Web-{EEB4933F-3882-F1EB-843A-68FB20B975E3}" dt="2026-09-02T15:00:17.585" v="14"/>
        <pc:sldMkLst>
          <pc:docMk/>
          <pc:sldMk cId="1542255510" sldId="2147483526"/>
        </pc:sldMkLst>
      </pc:sldChg>
      <pc:sldChg chg="addSp delSp modSp add">
        <pc:chgData name="Monger, Kasey (VITA)" userId="S::kasey.monger@vita.virginia.gov::843b1f3a-0d58-47b4-a073-f53415ef1cec" providerId="AD" clId="Web-{EEB4933F-3882-F1EB-843A-68FB20B975E3}" dt="2026-09-02T15:09:56.211" v="321" actId="1076"/>
        <pc:sldMkLst>
          <pc:docMk/>
          <pc:sldMk cId="2752303474" sldId="2147483527"/>
        </pc:sldMkLst>
        <pc:picChg chg="add del mod">
          <ac:chgData name="Monger, Kasey (VITA)" userId="S::kasey.monger@vita.virginia.gov::843b1f3a-0d58-47b4-a073-f53415ef1cec" providerId="AD" clId="Web-{EEB4933F-3882-F1EB-843A-68FB20B975E3}" dt="2026-09-02T15:08:07.445" v="300"/>
          <ac:picMkLst>
            <pc:docMk/>
            <pc:sldMk cId="2752303474" sldId="2147483527"/>
            <ac:picMk id="4" creationId="{93FA71BC-EABD-ECB8-2053-1F7721FE3C74}"/>
          </ac:picMkLst>
        </pc:picChg>
        <pc:picChg chg="mod">
          <ac:chgData name="Monger, Kasey (VITA)" userId="S::kasey.monger@vita.virginia.gov::843b1f3a-0d58-47b4-a073-f53415ef1cec" providerId="AD" clId="Web-{EEB4933F-3882-F1EB-843A-68FB20B975E3}" dt="2026-09-02T15:07:56.570" v="295" actId="1076"/>
          <ac:picMkLst>
            <pc:docMk/>
            <pc:sldMk cId="2752303474" sldId="2147483527"/>
            <ac:picMk id="5" creationId="{7F68488B-5ACF-E091-AEC3-6B7FD4741685}"/>
          </ac:picMkLst>
        </pc:picChg>
        <pc:picChg chg="add mod">
          <ac:chgData name="Monger, Kasey (VITA)" userId="S::kasey.monger@vita.virginia.gov::843b1f3a-0d58-47b4-a073-f53415ef1cec" providerId="AD" clId="Web-{EEB4933F-3882-F1EB-843A-68FB20B975E3}" dt="2026-09-02T15:09:56.211" v="321" actId="1076"/>
          <ac:picMkLst>
            <pc:docMk/>
            <pc:sldMk cId="2752303474" sldId="2147483527"/>
            <ac:picMk id="6" creationId="{498BEE1D-0447-73E4-61B5-F7981883139C}"/>
          </ac:picMkLst>
        </pc:picChg>
        <pc:picChg chg="mod">
          <ac:chgData name="Monger, Kasey (VITA)" userId="S::kasey.monger@vita.virginia.gov::843b1f3a-0d58-47b4-a073-f53415ef1cec" providerId="AD" clId="Web-{EEB4933F-3882-F1EB-843A-68FB20B975E3}" dt="2026-09-02T15:07:54.492" v="294" actId="1076"/>
          <ac:picMkLst>
            <pc:docMk/>
            <pc:sldMk cId="2752303474" sldId="2147483527"/>
            <ac:picMk id="7" creationId="{2678D21D-C0AC-657A-E2E6-D5EDBA0A73AB}"/>
          </ac:picMkLst>
        </pc:picChg>
      </pc:sldChg>
    </pc:docChg>
  </pc:docChgLst>
  <pc:docChgLst>
    <pc:chgData name="Burgess, Kendra (VITA)" userId="b01f9ed5-21e6-480c-bbf0-087a56c9f874" providerId="ADAL" clId="{E5053BD9-C3D9-4618-94FC-17498BDD60DB}"/>
    <pc:docChg chg="modSld">
      <pc:chgData name="Burgess, Kendra (VITA)" userId="b01f9ed5-21e6-480c-bbf0-087a56c9f874" providerId="ADAL" clId="{E5053BD9-C3D9-4618-94FC-17498BDD60DB}" dt="2026-09-02T14:41:42.714" v="2" actId="729"/>
      <pc:docMkLst>
        <pc:docMk/>
      </pc:docMkLst>
      <pc:sldChg chg="mod modShow">
        <pc:chgData name="Burgess, Kendra (VITA)" userId="b01f9ed5-21e6-480c-bbf0-087a56c9f874" providerId="ADAL" clId="{E5053BD9-C3D9-4618-94FC-17498BDD60DB}" dt="2026-09-02T14:41:25.774" v="0" actId="729"/>
        <pc:sldMkLst>
          <pc:docMk/>
          <pc:sldMk cId="2115647231" sldId="300"/>
        </pc:sldMkLst>
      </pc:sldChg>
      <pc:sldChg chg="mod modShow">
        <pc:chgData name="Burgess, Kendra (VITA)" userId="b01f9ed5-21e6-480c-bbf0-087a56c9f874" providerId="ADAL" clId="{E5053BD9-C3D9-4618-94FC-17498BDD60DB}" dt="2026-09-02T14:41:36.283" v="1" actId="729"/>
        <pc:sldMkLst>
          <pc:docMk/>
          <pc:sldMk cId="2321213782" sldId="302"/>
        </pc:sldMkLst>
      </pc:sldChg>
      <pc:sldChg chg="mod modShow">
        <pc:chgData name="Burgess, Kendra (VITA)" userId="b01f9ed5-21e6-480c-bbf0-087a56c9f874" providerId="ADAL" clId="{E5053BD9-C3D9-4618-94FC-17498BDD60DB}" dt="2026-09-02T14:41:42.714" v="2" actId="729"/>
        <pc:sldMkLst>
          <pc:docMk/>
          <pc:sldMk cId="3811971591" sldId="303"/>
        </pc:sldMkLst>
      </pc:sldChg>
    </pc:docChg>
  </pc:docChgLst>
  <pc:docChgLst>
    <pc:chgData name="Opolski, Johanna (VITA)" userId="d193368f-0db6-4ee9-844e-4a3185a057bb" providerId="ADAL" clId="{5BF180FB-0D42-4DF4-ACAF-BCC5CF9D67C0}"/>
    <pc:docChg chg="undo custSel addSld delSld modSld sldOrd delMainMaster">
      <pc:chgData name="Opolski, Johanna (VITA)" userId="d193368f-0db6-4ee9-844e-4a3185a057bb" providerId="ADAL" clId="{5BF180FB-0D42-4DF4-ACAF-BCC5CF9D67C0}" dt="2026-09-02T15:42:37.120" v="2089" actId="1076"/>
      <pc:docMkLst>
        <pc:docMk/>
      </pc:docMkLst>
      <pc:sldChg chg="add">
        <pc:chgData name="Opolski, Johanna (VITA)" userId="d193368f-0db6-4ee9-844e-4a3185a057bb" providerId="ADAL" clId="{5BF180FB-0D42-4DF4-ACAF-BCC5CF9D67C0}" dt="2026-08-24T12:47:03.216" v="272"/>
        <pc:sldMkLst>
          <pc:docMk/>
          <pc:sldMk cId="631499876" sldId="256"/>
        </pc:sldMkLst>
      </pc:sldChg>
      <pc:sldChg chg="modSp add mod">
        <pc:chgData name="Opolski, Johanna (VITA)" userId="d193368f-0db6-4ee9-844e-4a3185a057bb" providerId="ADAL" clId="{5BF180FB-0D42-4DF4-ACAF-BCC5CF9D67C0}" dt="2026-09-02T15:26:24.266" v="2057" actId="6549"/>
        <pc:sldMkLst>
          <pc:docMk/>
          <pc:sldMk cId="1235776076" sldId="260"/>
        </pc:sldMkLst>
        <pc:graphicFrameChg chg="mod modGraphic">
          <ac:chgData name="Opolski, Johanna (VITA)" userId="d193368f-0db6-4ee9-844e-4a3185a057bb" providerId="ADAL" clId="{5BF180FB-0D42-4DF4-ACAF-BCC5CF9D67C0}" dt="2026-09-02T15:26:24.266" v="2057" actId="6549"/>
          <ac:graphicFrameMkLst>
            <pc:docMk/>
            <pc:sldMk cId="1235776076" sldId="260"/>
            <ac:graphicFrameMk id="7" creationId="{3A1C2F88-C9CF-A099-1B0F-5266FDE94C93}"/>
          </ac:graphicFrameMkLst>
        </pc:graphicFrameChg>
      </pc:sldChg>
      <pc:sldChg chg="add ord">
        <pc:chgData name="Opolski, Johanna (VITA)" userId="d193368f-0db6-4ee9-844e-4a3185a057bb" providerId="ADAL" clId="{5BF180FB-0D42-4DF4-ACAF-BCC5CF9D67C0}" dt="2026-09-02T15:32:08.212" v="2061"/>
        <pc:sldMkLst>
          <pc:docMk/>
          <pc:sldMk cId="832996983" sldId="261"/>
        </pc:sldMkLst>
      </pc:sldChg>
      <pc:sldChg chg="add ord">
        <pc:chgData name="Opolski, Johanna (VITA)" userId="d193368f-0db6-4ee9-844e-4a3185a057bb" providerId="ADAL" clId="{5BF180FB-0D42-4DF4-ACAF-BCC5CF9D67C0}" dt="2026-09-02T15:32:08.212" v="2061"/>
        <pc:sldMkLst>
          <pc:docMk/>
          <pc:sldMk cId="2577207923" sldId="262"/>
        </pc:sldMkLst>
      </pc:sldChg>
      <pc:sldChg chg="modSp add mod ord">
        <pc:chgData name="Opolski, Johanna (VITA)" userId="d193368f-0db6-4ee9-844e-4a3185a057bb" providerId="ADAL" clId="{5BF180FB-0D42-4DF4-ACAF-BCC5CF9D67C0}" dt="2026-08-26T15:01:01.828" v="634"/>
        <pc:sldMkLst>
          <pc:docMk/>
          <pc:sldMk cId="1244179800" sldId="266"/>
        </pc:sldMkLst>
        <pc:spChg chg="ord">
          <ac:chgData name="Opolski, Johanna (VITA)" userId="d193368f-0db6-4ee9-844e-4a3185a057bb" providerId="ADAL" clId="{5BF180FB-0D42-4DF4-ACAF-BCC5CF9D67C0}" dt="2026-08-25T13:17:39.240" v="591"/>
          <ac:spMkLst>
            <pc:docMk/>
            <pc:sldMk cId="1244179800" sldId="266"/>
            <ac:spMk id="2" creationId="{4DFA6C8B-3444-4591-F78E-A94E75389C0E}"/>
          </ac:spMkLst>
        </pc:spChg>
        <pc:picChg chg="ord">
          <ac:chgData name="Opolski, Johanna (VITA)" userId="d193368f-0db6-4ee9-844e-4a3185a057bb" providerId="ADAL" clId="{5BF180FB-0D42-4DF4-ACAF-BCC5CF9D67C0}" dt="2026-08-25T13:17:44.088" v="593"/>
          <ac:picMkLst>
            <pc:docMk/>
            <pc:sldMk cId="1244179800" sldId="266"/>
            <ac:picMk id="8" creationId="{D84303AC-8EF0-1323-EB33-F750C1B861A1}"/>
          </ac:picMkLst>
        </pc:picChg>
      </pc:sldChg>
      <pc:sldChg chg="add">
        <pc:chgData name="Opolski, Johanna (VITA)" userId="d193368f-0db6-4ee9-844e-4a3185a057bb" providerId="ADAL" clId="{5BF180FB-0D42-4DF4-ACAF-BCC5CF9D67C0}" dt="2026-08-24T12:47:03.216" v="272"/>
        <pc:sldMkLst>
          <pc:docMk/>
          <pc:sldMk cId="1664294180" sldId="267"/>
        </pc:sldMkLst>
      </pc:sldChg>
      <pc:sldChg chg="add">
        <pc:chgData name="Opolski, Johanna (VITA)" userId="d193368f-0db6-4ee9-844e-4a3185a057bb" providerId="ADAL" clId="{5BF180FB-0D42-4DF4-ACAF-BCC5CF9D67C0}" dt="2026-08-24T12:47:03.216" v="272"/>
        <pc:sldMkLst>
          <pc:docMk/>
          <pc:sldMk cId="1403852016" sldId="269"/>
        </pc:sldMkLst>
      </pc:sldChg>
      <pc:sldChg chg="add del">
        <pc:chgData name="Opolski, Johanna (VITA)" userId="d193368f-0db6-4ee9-844e-4a3185a057bb" providerId="ADAL" clId="{5BF180FB-0D42-4DF4-ACAF-BCC5CF9D67C0}" dt="2026-08-26T18:48:05.760" v="641"/>
        <pc:sldMkLst>
          <pc:docMk/>
          <pc:sldMk cId="4125153031" sldId="285"/>
        </pc:sldMkLst>
      </pc:sldChg>
      <pc:sldChg chg="add">
        <pc:chgData name="Opolski, Johanna (VITA)" userId="d193368f-0db6-4ee9-844e-4a3185a057bb" providerId="ADAL" clId="{5BF180FB-0D42-4DF4-ACAF-BCC5CF9D67C0}" dt="2026-08-24T12:47:03.216" v="272"/>
        <pc:sldMkLst>
          <pc:docMk/>
          <pc:sldMk cId="3589692953" sldId="289"/>
        </pc:sldMkLst>
      </pc:sldChg>
      <pc:sldChg chg="add">
        <pc:chgData name="Opolski, Johanna (VITA)" userId="d193368f-0db6-4ee9-844e-4a3185a057bb" providerId="ADAL" clId="{5BF180FB-0D42-4DF4-ACAF-BCC5CF9D67C0}" dt="2026-08-24T12:47:03.216" v="272"/>
        <pc:sldMkLst>
          <pc:docMk/>
          <pc:sldMk cId="246103119" sldId="290"/>
        </pc:sldMkLst>
      </pc:sldChg>
      <pc:sldChg chg="add ord">
        <pc:chgData name="Opolski, Johanna (VITA)" userId="d193368f-0db6-4ee9-844e-4a3185a057bb" providerId="ADAL" clId="{5BF180FB-0D42-4DF4-ACAF-BCC5CF9D67C0}" dt="2026-09-02T15:29:26.782" v="2059"/>
        <pc:sldMkLst>
          <pc:docMk/>
          <pc:sldMk cId="4107542105" sldId="291"/>
        </pc:sldMkLst>
      </pc:sldChg>
      <pc:sldChg chg="modSp add mod modShow">
        <pc:chgData name="Opolski, Johanna (VITA)" userId="d193368f-0db6-4ee9-844e-4a3185a057bb" providerId="ADAL" clId="{5BF180FB-0D42-4DF4-ACAF-BCC5CF9D67C0}" dt="2026-08-17T20:07:08.185" v="270" actId="20577"/>
        <pc:sldMkLst>
          <pc:docMk/>
          <pc:sldMk cId="3602583027" sldId="297"/>
        </pc:sldMkLst>
        <pc:spChg chg="mod">
          <ac:chgData name="Opolski, Johanna (VITA)" userId="d193368f-0db6-4ee9-844e-4a3185a057bb" providerId="ADAL" clId="{5BF180FB-0D42-4DF4-ACAF-BCC5CF9D67C0}" dt="2026-08-17T20:07:08.185" v="270" actId="20577"/>
          <ac:spMkLst>
            <pc:docMk/>
            <pc:sldMk cId="3602583027" sldId="297"/>
            <ac:spMk id="3" creationId="{953B7F91-F400-70A8-9FD6-23DD41AA214D}"/>
          </ac:spMkLst>
        </pc:spChg>
        <pc:spChg chg="mod">
          <ac:chgData name="Opolski, Johanna (VITA)" userId="d193368f-0db6-4ee9-844e-4a3185a057bb" providerId="ADAL" clId="{5BF180FB-0D42-4DF4-ACAF-BCC5CF9D67C0}" dt="2026-08-17T20:05:14.931" v="184" actId="20577"/>
          <ac:spMkLst>
            <pc:docMk/>
            <pc:sldMk cId="3602583027" sldId="297"/>
            <ac:spMk id="4" creationId="{3CEA7603-DDA3-2667-E43F-5E3EF52E2F78}"/>
          </ac:spMkLst>
        </pc:spChg>
      </pc:sldChg>
      <pc:sldChg chg="del">
        <pc:chgData name="Opolski, Johanna (VITA)" userId="d193368f-0db6-4ee9-844e-4a3185a057bb" providerId="ADAL" clId="{5BF180FB-0D42-4DF4-ACAF-BCC5CF9D67C0}" dt="2026-09-01T20:45:21.771" v="1648" actId="2696"/>
        <pc:sldMkLst>
          <pc:docMk/>
          <pc:sldMk cId="15280361" sldId="299"/>
        </pc:sldMkLst>
      </pc:sldChg>
      <pc:sldChg chg="modSp add mod ord">
        <pc:chgData name="Opolski, Johanna (VITA)" userId="d193368f-0db6-4ee9-844e-4a3185a057bb" providerId="ADAL" clId="{5BF180FB-0D42-4DF4-ACAF-BCC5CF9D67C0}" dt="2026-08-26T15:00:15.655" v="630"/>
        <pc:sldMkLst>
          <pc:docMk/>
          <pc:sldMk cId="2115647231" sldId="300"/>
        </pc:sldMkLst>
        <pc:spChg chg="mod">
          <ac:chgData name="Opolski, Johanna (VITA)" userId="d193368f-0db6-4ee9-844e-4a3185a057bb" providerId="ADAL" clId="{5BF180FB-0D42-4DF4-ACAF-BCC5CF9D67C0}" dt="2026-08-25T13:14:50.900" v="582" actId="962"/>
          <ac:spMkLst>
            <pc:docMk/>
            <pc:sldMk cId="2115647231" sldId="300"/>
            <ac:spMk id="2" creationId="{6D196197-C716-2830-2CA0-9B2A14973BDF}"/>
          </ac:spMkLst>
        </pc:spChg>
        <pc:spChg chg="ord">
          <ac:chgData name="Opolski, Johanna (VITA)" userId="d193368f-0db6-4ee9-844e-4a3185a057bb" providerId="ADAL" clId="{5BF180FB-0D42-4DF4-ACAF-BCC5CF9D67C0}" dt="2026-08-25T13:14:47.455" v="581"/>
          <ac:spMkLst>
            <pc:docMk/>
            <pc:sldMk cId="2115647231" sldId="300"/>
            <ac:spMk id="5" creationId="{CABD3B68-3724-759F-5BF1-1511EC968390}"/>
          </ac:spMkLst>
        </pc:spChg>
        <pc:picChg chg="mod">
          <ac:chgData name="Opolski, Johanna (VITA)" userId="d193368f-0db6-4ee9-844e-4a3185a057bb" providerId="ADAL" clId="{5BF180FB-0D42-4DF4-ACAF-BCC5CF9D67C0}" dt="2026-08-25T13:16:27.005" v="585" actId="962"/>
          <ac:picMkLst>
            <pc:docMk/>
            <pc:sldMk cId="2115647231" sldId="300"/>
            <ac:picMk id="7" creationId="{FC3F82B4-3EFF-1C09-AACD-FA9A4CB4FA29}"/>
          </ac:picMkLst>
        </pc:picChg>
      </pc:sldChg>
      <pc:sldChg chg="modSp add mod ord">
        <pc:chgData name="Opolski, Johanna (VITA)" userId="d193368f-0db6-4ee9-844e-4a3185a057bb" providerId="ADAL" clId="{5BF180FB-0D42-4DF4-ACAF-BCC5CF9D67C0}" dt="2026-08-31T12:19:17.041" v="1636" actId="14100"/>
        <pc:sldMkLst>
          <pc:docMk/>
          <pc:sldMk cId="524761032" sldId="301"/>
        </pc:sldMkLst>
        <pc:spChg chg="mod">
          <ac:chgData name="Opolski, Johanna (VITA)" userId="d193368f-0db6-4ee9-844e-4a3185a057bb" providerId="ADAL" clId="{5BF180FB-0D42-4DF4-ACAF-BCC5CF9D67C0}" dt="2026-08-25T13:16:54.829" v="586" actId="962"/>
          <ac:spMkLst>
            <pc:docMk/>
            <pc:sldMk cId="524761032" sldId="301"/>
            <ac:spMk id="2" creationId="{71FECC52-E379-D379-6978-3B8097C009B5}"/>
          </ac:spMkLst>
        </pc:spChg>
        <pc:spChg chg="mod">
          <ac:chgData name="Opolski, Johanna (VITA)" userId="d193368f-0db6-4ee9-844e-4a3185a057bb" providerId="ADAL" clId="{5BF180FB-0D42-4DF4-ACAF-BCC5CF9D67C0}" dt="2026-08-31T12:19:17.041" v="1636" actId="14100"/>
          <ac:spMkLst>
            <pc:docMk/>
            <pc:sldMk cId="524761032" sldId="301"/>
            <ac:spMk id="3" creationId="{3305F856-6D74-3741-F582-34724194CE3A}"/>
          </ac:spMkLst>
        </pc:spChg>
        <pc:spChg chg="ord">
          <ac:chgData name="Opolski, Johanna (VITA)" userId="d193368f-0db6-4ee9-844e-4a3185a057bb" providerId="ADAL" clId="{5BF180FB-0D42-4DF4-ACAF-BCC5CF9D67C0}" dt="2026-08-25T13:16:57.345" v="587"/>
          <ac:spMkLst>
            <pc:docMk/>
            <pc:sldMk cId="524761032" sldId="301"/>
            <ac:spMk id="4" creationId="{11222EF7-3BE1-4A52-41A2-467AB99625FB}"/>
          </ac:spMkLst>
        </pc:spChg>
      </pc:sldChg>
      <pc:sldChg chg="modSp add mod ord">
        <pc:chgData name="Opolski, Johanna (VITA)" userId="d193368f-0db6-4ee9-844e-4a3185a057bb" providerId="ADAL" clId="{5BF180FB-0D42-4DF4-ACAF-BCC5CF9D67C0}" dt="2026-08-26T15:00:37.424" v="632"/>
        <pc:sldMkLst>
          <pc:docMk/>
          <pc:sldMk cId="2321213782" sldId="302"/>
        </pc:sldMkLst>
        <pc:spChg chg="mod">
          <ac:chgData name="Opolski, Johanna (VITA)" userId="d193368f-0db6-4ee9-844e-4a3185a057bb" providerId="ADAL" clId="{5BF180FB-0D42-4DF4-ACAF-BCC5CF9D67C0}" dt="2026-08-25T13:17:10.758" v="588" actId="962"/>
          <ac:spMkLst>
            <pc:docMk/>
            <pc:sldMk cId="2321213782" sldId="302"/>
            <ac:spMk id="2" creationId="{AE3115E6-D409-792B-74B9-9006D4F80879}"/>
          </ac:spMkLst>
        </pc:spChg>
        <pc:spChg chg="ord">
          <ac:chgData name="Opolski, Johanna (VITA)" userId="d193368f-0db6-4ee9-844e-4a3185a057bb" providerId="ADAL" clId="{5BF180FB-0D42-4DF4-ACAF-BCC5CF9D67C0}" dt="2026-08-25T13:17:19.201" v="589"/>
          <ac:spMkLst>
            <pc:docMk/>
            <pc:sldMk cId="2321213782" sldId="302"/>
            <ac:spMk id="4" creationId="{55D3B2BD-3E6A-384B-7601-0E78BAC17175}"/>
          </ac:spMkLst>
        </pc:spChg>
      </pc:sldChg>
      <pc:sldChg chg="modSp add mod ord">
        <pc:chgData name="Opolski, Johanna (VITA)" userId="d193368f-0db6-4ee9-844e-4a3185a057bb" providerId="ADAL" clId="{5BF180FB-0D42-4DF4-ACAF-BCC5CF9D67C0}" dt="2026-08-26T15:01:08.476" v="636"/>
        <pc:sldMkLst>
          <pc:docMk/>
          <pc:sldMk cId="3811971591" sldId="303"/>
        </pc:sldMkLst>
        <pc:spChg chg="mod">
          <ac:chgData name="Opolski, Johanna (VITA)" userId="d193368f-0db6-4ee9-844e-4a3185a057bb" providerId="ADAL" clId="{5BF180FB-0D42-4DF4-ACAF-BCC5CF9D67C0}" dt="2026-08-25T13:18:00.747" v="594" actId="962"/>
          <ac:spMkLst>
            <pc:docMk/>
            <pc:sldMk cId="3811971591" sldId="303"/>
            <ac:spMk id="2" creationId="{64A9E82F-6B06-3931-69F4-0C216D927B9E}"/>
          </ac:spMkLst>
        </pc:spChg>
        <pc:spChg chg="ord">
          <ac:chgData name="Opolski, Johanna (VITA)" userId="d193368f-0db6-4ee9-844e-4a3185a057bb" providerId="ADAL" clId="{5BF180FB-0D42-4DF4-ACAF-BCC5CF9D67C0}" dt="2026-08-25T13:18:16.507" v="598"/>
          <ac:spMkLst>
            <pc:docMk/>
            <pc:sldMk cId="3811971591" sldId="303"/>
            <ac:spMk id="4" creationId="{6723EDAF-A4A0-7FAC-7502-99298D472B93}"/>
          </ac:spMkLst>
        </pc:spChg>
        <pc:spChg chg="ord">
          <ac:chgData name="Opolski, Johanna (VITA)" userId="d193368f-0db6-4ee9-844e-4a3185a057bb" providerId="ADAL" clId="{5BF180FB-0D42-4DF4-ACAF-BCC5CF9D67C0}" dt="2026-08-25T13:18:06.105" v="597"/>
          <ac:spMkLst>
            <pc:docMk/>
            <pc:sldMk cId="3811971591" sldId="303"/>
            <ac:spMk id="5" creationId="{FB9B3567-A81A-8064-9520-71D4FD0F37E9}"/>
          </ac:spMkLst>
        </pc:spChg>
      </pc:sldChg>
      <pc:sldChg chg="modSp add mod">
        <pc:chgData name="Opolski, Johanna (VITA)" userId="d193368f-0db6-4ee9-844e-4a3185a057bb" providerId="ADAL" clId="{5BF180FB-0D42-4DF4-ACAF-BCC5CF9D67C0}" dt="2026-08-25T13:19:14.835" v="609" actId="962"/>
        <pc:sldMkLst>
          <pc:docMk/>
          <pc:sldMk cId="360933800" sldId="304"/>
        </pc:sldMkLst>
        <pc:spChg chg="ord">
          <ac:chgData name="Opolski, Johanna (VITA)" userId="d193368f-0db6-4ee9-844e-4a3185a057bb" providerId="ADAL" clId="{5BF180FB-0D42-4DF4-ACAF-BCC5CF9D67C0}" dt="2026-08-25T13:19:06.399" v="607"/>
          <ac:spMkLst>
            <pc:docMk/>
            <pc:sldMk cId="360933800" sldId="304"/>
            <ac:spMk id="5" creationId="{97D0C0CA-D10D-80E1-CCE1-C22C5E2AC7A0}"/>
          </ac:spMkLst>
        </pc:spChg>
        <pc:picChg chg="mod ord">
          <ac:chgData name="Opolski, Johanna (VITA)" userId="d193368f-0db6-4ee9-844e-4a3185a057bb" providerId="ADAL" clId="{5BF180FB-0D42-4DF4-ACAF-BCC5CF9D67C0}" dt="2026-08-25T13:19:14.835" v="609" actId="962"/>
          <ac:picMkLst>
            <pc:docMk/>
            <pc:sldMk cId="360933800" sldId="304"/>
            <ac:picMk id="8" creationId="{085ABBD1-6769-1226-9132-0FA0C43ACBC4}"/>
          </ac:picMkLst>
        </pc:picChg>
      </pc:sldChg>
      <pc:sldChg chg="modSp add mod ord modShow">
        <pc:chgData name="Opolski, Johanna (VITA)" userId="d193368f-0db6-4ee9-844e-4a3185a057bb" providerId="ADAL" clId="{5BF180FB-0D42-4DF4-ACAF-BCC5CF9D67C0}" dt="2026-09-02T14:45:35.411" v="2048" actId="729"/>
        <pc:sldMkLst>
          <pc:docMk/>
          <pc:sldMk cId="2956159977" sldId="306"/>
        </pc:sldMkLst>
        <pc:spChg chg="mod">
          <ac:chgData name="Opolski, Johanna (VITA)" userId="d193368f-0db6-4ee9-844e-4a3185a057bb" providerId="ADAL" clId="{5BF180FB-0D42-4DF4-ACAF-BCC5CF9D67C0}" dt="2026-08-25T13:18:37.950" v="601" actId="962"/>
          <ac:spMkLst>
            <pc:docMk/>
            <pc:sldMk cId="2956159977" sldId="306"/>
            <ac:spMk id="2" creationId="{6B1000F5-FF19-E0D6-226E-C4BEF8D2BBBF}"/>
          </ac:spMkLst>
        </pc:spChg>
        <pc:spChg chg="ord">
          <ac:chgData name="Opolski, Johanna (VITA)" userId="d193368f-0db6-4ee9-844e-4a3185a057bb" providerId="ADAL" clId="{5BF180FB-0D42-4DF4-ACAF-BCC5CF9D67C0}" dt="2026-08-25T13:18:42.866" v="604"/>
          <ac:spMkLst>
            <pc:docMk/>
            <pc:sldMk cId="2956159977" sldId="306"/>
            <ac:spMk id="5" creationId="{25C3DB55-C4F2-B3D9-023A-8F40D9872F9C}"/>
          </ac:spMkLst>
        </pc:spChg>
        <pc:picChg chg="mod ord">
          <ac:chgData name="Opolski, Johanna (VITA)" userId="d193368f-0db6-4ee9-844e-4a3185a057bb" providerId="ADAL" clId="{5BF180FB-0D42-4DF4-ACAF-BCC5CF9D67C0}" dt="2026-08-25T13:18:46.866" v="605"/>
          <ac:picMkLst>
            <pc:docMk/>
            <pc:sldMk cId="2956159977" sldId="306"/>
            <ac:picMk id="7" creationId="{179E1FC9-C04F-402D-2C97-E7886BA6D3FB}"/>
          </ac:picMkLst>
        </pc:picChg>
      </pc:sldChg>
      <pc:sldChg chg="modSp add mod ord">
        <pc:chgData name="Opolski, Johanna (VITA)" userId="d193368f-0db6-4ee9-844e-4a3185a057bb" providerId="ADAL" clId="{5BF180FB-0D42-4DF4-ACAF-BCC5CF9D67C0}" dt="2026-08-26T15:01:16.467" v="638"/>
        <pc:sldMkLst>
          <pc:docMk/>
          <pc:sldMk cId="539939496" sldId="307"/>
        </pc:sldMkLst>
        <pc:spChg chg="mod">
          <ac:chgData name="Opolski, Johanna (VITA)" userId="d193368f-0db6-4ee9-844e-4a3185a057bb" providerId="ADAL" clId="{5BF180FB-0D42-4DF4-ACAF-BCC5CF9D67C0}" dt="2026-08-25T13:18:25.141" v="599" actId="962"/>
          <ac:spMkLst>
            <pc:docMk/>
            <pc:sldMk cId="539939496" sldId="307"/>
            <ac:spMk id="2" creationId="{F89F1F08-1229-D6A1-870E-D426D38AD7FF}"/>
          </ac:spMkLst>
        </pc:spChg>
        <pc:spChg chg="ord">
          <ac:chgData name="Opolski, Johanna (VITA)" userId="d193368f-0db6-4ee9-844e-4a3185a057bb" providerId="ADAL" clId="{5BF180FB-0D42-4DF4-ACAF-BCC5CF9D67C0}" dt="2026-08-25T13:18:27.266" v="600"/>
          <ac:spMkLst>
            <pc:docMk/>
            <pc:sldMk cId="539939496" sldId="307"/>
            <ac:spMk id="4" creationId="{6BE23B81-6FB0-BA82-3E3B-F2B60C937CD8}"/>
          </ac:spMkLst>
        </pc:spChg>
      </pc:sldChg>
      <pc:sldChg chg="addSp delSp modSp add mod modShow">
        <pc:chgData name="Opolski, Johanna (VITA)" userId="d193368f-0db6-4ee9-844e-4a3185a057bb" providerId="ADAL" clId="{5BF180FB-0D42-4DF4-ACAF-BCC5CF9D67C0}" dt="2026-08-25T13:14:20.014" v="576" actId="962"/>
        <pc:sldMkLst>
          <pc:docMk/>
          <pc:sldMk cId="859797180" sldId="308"/>
        </pc:sldMkLst>
        <pc:spChg chg="mod">
          <ac:chgData name="Opolski, Johanna (VITA)" userId="d193368f-0db6-4ee9-844e-4a3185a057bb" providerId="ADAL" clId="{5BF180FB-0D42-4DF4-ACAF-BCC5CF9D67C0}" dt="2026-08-17T19:55:15.774" v="103" actId="20577"/>
          <ac:spMkLst>
            <pc:docMk/>
            <pc:sldMk cId="859797180" sldId="308"/>
            <ac:spMk id="2" creationId="{2C6AEDDE-057A-B977-BBE4-CC2B544D45EF}"/>
          </ac:spMkLst>
        </pc:spChg>
        <pc:spChg chg="mod">
          <ac:chgData name="Opolski, Johanna (VITA)" userId="d193368f-0db6-4ee9-844e-4a3185a057bb" providerId="ADAL" clId="{5BF180FB-0D42-4DF4-ACAF-BCC5CF9D67C0}" dt="2026-08-25T13:13:53.110" v="575" actId="1076"/>
          <ac:spMkLst>
            <pc:docMk/>
            <pc:sldMk cId="859797180" sldId="308"/>
            <ac:spMk id="3" creationId="{D7F60707-2806-1C11-FBD4-55B5AB147C0D}"/>
          </ac:spMkLst>
        </pc:spChg>
        <pc:spChg chg="mod">
          <ac:chgData name="Opolski, Johanna (VITA)" userId="d193368f-0db6-4ee9-844e-4a3185a057bb" providerId="ADAL" clId="{5BF180FB-0D42-4DF4-ACAF-BCC5CF9D67C0}" dt="2026-08-25T13:14:20.014" v="576" actId="962"/>
          <ac:spMkLst>
            <pc:docMk/>
            <pc:sldMk cId="859797180" sldId="308"/>
            <ac:spMk id="6" creationId="{BF520735-79A6-6D34-CB8F-231DBCEC164D}"/>
          </ac:spMkLst>
        </pc:spChg>
        <pc:picChg chg="add mod">
          <ac:chgData name="Opolski, Johanna (VITA)" userId="d193368f-0db6-4ee9-844e-4a3185a057bb" providerId="ADAL" clId="{5BF180FB-0D42-4DF4-ACAF-BCC5CF9D67C0}" dt="2026-08-25T13:10:38.908" v="568" actId="962"/>
          <ac:picMkLst>
            <pc:docMk/>
            <pc:sldMk cId="859797180" sldId="308"/>
            <ac:picMk id="7" creationId="{FDF831F0-6D9C-0058-3357-5109A9466C6A}"/>
          </ac:picMkLst>
        </pc:picChg>
      </pc:sldChg>
      <pc:sldChg chg="add">
        <pc:chgData name="Opolski, Johanna (VITA)" userId="d193368f-0db6-4ee9-844e-4a3185a057bb" providerId="ADAL" clId="{5BF180FB-0D42-4DF4-ACAF-BCC5CF9D67C0}" dt="2026-08-24T12:47:03.216" v="272"/>
        <pc:sldMkLst>
          <pc:docMk/>
          <pc:sldMk cId="1844360479" sldId="309"/>
        </pc:sldMkLst>
      </pc:sldChg>
      <pc:sldChg chg="add">
        <pc:chgData name="Opolski, Johanna (VITA)" userId="d193368f-0db6-4ee9-844e-4a3185a057bb" providerId="ADAL" clId="{5BF180FB-0D42-4DF4-ACAF-BCC5CF9D67C0}" dt="2026-08-24T12:47:03.216" v="272"/>
        <pc:sldMkLst>
          <pc:docMk/>
          <pc:sldMk cId="3614739899" sldId="310"/>
        </pc:sldMkLst>
      </pc:sldChg>
      <pc:sldChg chg="add">
        <pc:chgData name="Opolski, Johanna (VITA)" userId="d193368f-0db6-4ee9-844e-4a3185a057bb" providerId="ADAL" clId="{5BF180FB-0D42-4DF4-ACAF-BCC5CF9D67C0}" dt="2026-08-24T12:47:03.216" v="272"/>
        <pc:sldMkLst>
          <pc:docMk/>
          <pc:sldMk cId="2269993127" sldId="311"/>
        </pc:sldMkLst>
      </pc:sldChg>
      <pc:sldChg chg="add">
        <pc:chgData name="Opolski, Johanna (VITA)" userId="d193368f-0db6-4ee9-844e-4a3185a057bb" providerId="ADAL" clId="{5BF180FB-0D42-4DF4-ACAF-BCC5CF9D67C0}" dt="2026-08-24T12:47:03.216" v="272"/>
        <pc:sldMkLst>
          <pc:docMk/>
          <pc:sldMk cId="1935975590" sldId="312"/>
        </pc:sldMkLst>
      </pc:sldChg>
      <pc:sldChg chg="add">
        <pc:chgData name="Opolski, Johanna (VITA)" userId="d193368f-0db6-4ee9-844e-4a3185a057bb" providerId="ADAL" clId="{5BF180FB-0D42-4DF4-ACAF-BCC5CF9D67C0}" dt="2026-08-24T12:47:03.216" v="272"/>
        <pc:sldMkLst>
          <pc:docMk/>
          <pc:sldMk cId="3120185845" sldId="313"/>
        </pc:sldMkLst>
      </pc:sldChg>
      <pc:sldChg chg="add">
        <pc:chgData name="Opolski, Johanna (VITA)" userId="d193368f-0db6-4ee9-844e-4a3185a057bb" providerId="ADAL" clId="{5BF180FB-0D42-4DF4-ACAF-BCC5CF9D67C0}" dt="2026-08-24T12:47:03.216" v="272"/>
        <pc:sldMkLst>
          <pc:docMk/>
          <pc:sldMk cId="1880121755" sldId="314"/>
        </pc:sldMkLst>
      </pc:sldChg>
      <pc:sldChg chg="add">
        <pc:chgData name="Opolski, Johanna (VITA)" userId="d193368f-0db6-4ee9-844e-4a3185a057bb" providerId="ADAL" clId="{5BF180FB-0D42-4DF4-ACAF-BCC5CF9D67C0}" dt="2026-08-24T12:47:03.216" v="272"/>
        <pc:sldMkLst>
          <pc:docMk/>
          <pc:sldMk cId="2584321641" sldId="315"/>
        </pc:sldMkLst>
      </pc:sldChg>
      <pc:sldChg chg="add ord">
        <pc:chgData name="Opolski, Johanna (VITA)" userId="d193368f-0db6-4ee9-844e-4a3185a057bb" providerId="ADAL" clId="{5BF180FB-0D42-4DF4-ACAF-BCC5CF9D67C0}" dt="2026-09-02T15:32:08.212" v="2061"/>
        <pc:sldMkLst>
          <pc:docMk/>
          <pc:sldMk cId="700273153" sldId="316"/>
        </pc:sldMkLst>
      </pc:sldChg>
      <pc:sldChg chg="add ord">
        <pc:chgData name="Opolski, Johanna (VITA)" userId="d193368f-0db6-4ee9-844e-4a3185a057bb" providerId="ADAL" clId="{5BF180FB-0D42-4DF4-ACAF-BCC5CF9D67C0}" dt="2026-09-02T15:32:08.212" v="2061"/>
        <pc:sldMkLst>
          <pc:docMk/>
          <pc:sldMk cId="2237784758" sldId="317"/>
        </pc:sldMkLst>
      </pc:sldChg>
      <pc:sldChg chg="add ord">
        <pc:chgData name="Opolski, Johanna (VITA)" userId="d193368f-0db6-4ee9-844e-4a3185a057bb" providerId="ADAL" clId="{5BF180FB-0D42-4DF4-ACAF-BCC5CF9D67C0}" dt="2026-09-02T15:32:08.212" v="2061"/>
        <pc:sldMkLst>
          <pc:docMk/>
          <pc:sldMk cId="4248666951" sldId="318"/>
        </pc:sldMkLst>
      </pc:sldChg>
      <pc:sldChg chg="add ord">
        <pc:chgData name="Opolski, Johanna (VITA)" userId="d193368f-0db6-4ee9-844e-4a3185a057bb" providerId="ADAL" clId="{5BF180FB-0D42-4DF4-ACAF-BCC5CF9D67C0}" dt="2026-09-02T15:32:08.212" v="2061"/>
        <pc:sldMkLst>
          <pc:docMk/>
          <pc:sldMk cId="3538286007" sldId="319"/>
        </pc:sldMkLst>
      </pc:sldChg>
      <pc:sldChg chg="add">
        <pc:chgData name="Opolski, Johanna (VITA)" userId="d193368f-0db6-4ee9-844e-4a3185a057bb" providerId="ADAL" clId="{5BF180FB-0D42-4DF4-ACAF-BCC5CF9D67C0}" dt="2026-09-02T12:27:11.730" v="1717"/>
        <pc:sldMkLst>
          <pc:docMk/>
          <pc:sldMk cId="2183722617" sldId="320"/>
        </pc:sldMkLst>
      </pc:sldChg>
      <pc:sldChg chg="add">
        <pc:chgData name="Opolski, Johanna (VITA)" userId="d193368f-0db6-4ee9-844e-4a3185a057bb" providerId="ADAL" clId="{5BF180FB-0D42-4DF4-ACAF-BCC5CF9D67C0}" dt="2026-08-24T12:47:03.216" v="272"/>
        <pc:sldMkLst>
          <pc:docMk/>
          <pc:sldMk cId="1471239579" sldId="321"/>
        </pc:sldMkLst>
      </pc:sldChg>
      <pc:sldChg chg="add">
        <pc:chgData name="Opolski, Johanna (VITA)" userId="d193368f-0db6-4ee9-844e-4a3185a057bb" providerId="ADAL" clId="{5BF180FB-0D42-4DF4-ACAF-BCC5CF9D67C0}" dt="2026-08-24T12:47:03.216" v="272"/>
        <pc:sldMkLst>
          <pc:docMk/>
          <pc:sldMk cId="2600181122" sldId="322"/>
        </pc:sldMkLst>
      </pc:sldChg>
      <pc:sldChg chg="add">
        <pc:chgData name="Opolski, Johanna (VITA)" userId="d193368f-0db6-4ee9-844e-4a3185a057bb" providerId="ADAL" clId="{5BF180FB-0D42-4DF4-ACAF-BCC5CF9D67C0}" dt="2026-08-24T12:47:03.216" v="272"/>
        <pc:sldMkLst>
          <pc:docMk/>
          <pc:sldMk cId="904870189" sldId="323"/>
        </pc:sldMkLst>
      </pc:sldChg>
      <pc:sldChg chg="add">
        <pc:chgData name="Opolski, Johanna (VITA)" userId="d193368f-0db6-4ee9-844e-4a3185a057bb" providerId="ADAL" clId="{5BF180FB-0D42-4DF4-ACAF-BCC5CF9D67C0}" dt="2026-08-24T12:47:03.216" v="272"/>
        <pc:sldMkLst>
          <pc:docMk/>
          <pc:sldMk cId="2074710876" sldId="324"/>
        </pc:sldMkLst>
      </pc:sldChg>
      <pc:sldChg chg="add">
        <pc:chgData name="Opolski, Johanna (VITA)" userId="d193368f-0db6-4ee9-844e-4a3185a057bb" providerId="ADAL" clId="{5BF180FB-0D42-4DF4-ACAF-BCC5CF9D67C0}" dt="2026-08-24T12:47:03.216" v="272"/>
        <pc:sldMkLst>
          <pc:docMk/>
          <pc:sldMk cId="3298140863" sldId="325"/>
        </pc:sldMkLst>
      </pc:sldChg>
      <pc:sldChg chg="add">
        <pc:chgData name="Opolski, Johanna (VITA)" userId="d193368f-0db6-4ee9-844e-4a3185a057bb" providerId="ADAL" clId="{5BF180FB-0D42-4DF4-ACAF-BCC5CF9D67C0}" dt="2026-08-24T12:47:03.216" v="272"/>
        <pc:sldMkLst>
          <pc:docMk/>
          <pc:sldMk cId="495717169" sldId="326"/>
        </pc:sldMkLst>
      </pc:sldChg>
      <pc:sldChg chg="add">
        <pc:chgData name="Opolski, Johanna (VITA)" userId="d193368f-0db6-4ee9-844e-4a3185a057bb" providerId="ADAL" clId="{5BF180FB-0D42-4DF4-ACAF-BCC5CF9D67C0}" dt="2026-08-24T12:47:03.216" v="272"/>
        <pc:sldMkLst>
          <pc:docMk/>
          <pc:sldMk cId="2726117993" sldId="327"/>
        </pc:sldMkLst>
      </pc:sldChg>
      <pc:sldChg chg="add">
        <pc:chgData name="Opolski, Johanna (VITA)" userId="d193368f-0db6-4ee9-844e-4a3185a057bb" providerId="ADAL" clId="{5BF180FB-0D42-4DF4-ACAF-BCC5CF9D67C0}" dt="2026-08-24T12:47:03.216" v="272"/>
        <pc:sldMkLst>
          <pc:docMk/>
          <pc:sldMk cId="545958492" sldId="328"/>
        </pc:sldMkLst>
      </pc:sldChg>
      <pc:sldChg chg="add">
        <pc:chgData name="Opolski, Johanna (VITA)" userId="d193368f-0db6-4ee9-844e-4a3185a057bb" providerId="ADAL" clId="{5BF180FB-0D42-4DF4-ACAF-BCC5CF9D67C0}" dt="2026-08-24T12:47:03.216" v="272"/>
        <pc:sldMkLst>
          <pc:docMk/>
          <pc:sldMk cId="361214074" sldId="329"/>
        </pc:sldMkLst>
      </pc:sldChg>
      <pc:sldChg chg="add">
        <pc:chgData name="Opolski, Johanna (VITA)" userId="d193368f-0db6-4ee9-844e-4a3185a057bb" providerId="ADAL" clId="{5BF180FB-0D42-4DF4-ACAF-BCC5CF9D67C0}" dt="2026-08-24T12:47:03.216" v="272"/>
        <pc:sldMkLst>
          <pc:docMk/>
          <pc:sldMk cId="1013823388" sldId="331"/>
        </pc:sldMkLst>
      </pc:sldChg>
      <pc:sldChg chg="add">
        <pc:chgData name="Opolski, Johanna (VITA)" userId="d193368f-0db6-4ee9-844e-4a3185a057bb" providerId="ADAL" clId="{5BF180FB-0D42-4DF4-ACAF-BCC5CF9D67C0}" dt="2026-08-24T12:47:03.216" v="272"/>
        <pc:sldMkLst>
          <pc:docMk/>
          <pc:sldMk cId="1303884302" sldId="332"/>
        </pc:sldMkLst>
      </pc:sldChg>
      <pc:sldChg chg="add">
        <pc:chgData name="Opolski, Johanna (VITA)" userId="d193368f-0db6-4ee9-844e-4a3185a057bb" providerId="ADAL" clId="{5BF180FB-0D42-4DF4-ACAF-BCC5CF9D67C0}" dt="2026-08-24T12:47:03.216" v="272"/>
        <pc:sldMkLst>
          <pc:docMk/>
          <pc:sldMk cId="2280320638" sldId="333"/>
        </pc:sldMkLst>
      </pc:sldChg>
      <pc:sldChg chg="add">
        <pc:chgData name="Opolski, Johanna (VITA)" userId="d193368f-0db6-4ee9-844e-4a3185a057bb" providerId="ADAL" clId="{5BF180FB-0D42-4DF4-ACAF-BCC5CF9D67C0}" dt="2026-08-26T18:48:05.760" v="641"/>
        <pc:sldMkLst>
          <pc:docMk/>
          <pc:sldMk cId="3735028108" sldId="334"/>
        </pc:sldMkLst>
      </pc:sldChg>
      <pc:sldChg chg="add">
        <pc:chgData name="Opolski, Johanna (VITA)" userId="d193368f-0db6-4ee9-844e-4a3185a057bb" providerId="ADAL" clId="{5BF180FB-0D42-4DF4-ACAF-BCC5CF9D67C0}" dt="2026-08-26T18:48:05.760" v="641"/>
        <pc:sldMkLst>
          <pc:docMk/>
          <pc:sldMk cId="4177233391" sldId="335"/>
        </pc:sldMkLst>
      </pc:sldChg>
      <pc:sldChg chg="add">
        <pc:chgData name="Opolski, Johanna (VITA)" userId="d193368f-0db6-4ee9-844e-4a3185a057bb" providerId="ADAL" clId="{5BF180FB-0D42-4DF4-ACAF-BCC5CF9D67C0}" dt="2026-08-26T18:48:05.760" v="641"/>
        <pc:sldMkLst>
          <pc:docMk/>
          <pc:sldMk cId="1673664857" sldId="336"/>
        </pc:sldMkLst>
      </pc:sldChg>
      <pc:sldChg chg="add">
        <pc:chgData name="Opolski, Johanna (VITA)" userId="d193368f-0db6-4ee9-844e-4a3185a057bb" providerId="ADAL" clId="{5BF180FB-0D42-4DF4-ACAF-BCC5CF9D67C0}" dt="2026-09-01T16:54:29.412" v="1637"/>
        <pc:sldMkLst>
          <pc:docMk/>
          <pc:sldMk cId="2737167090" sldId="2147472902"/>
        </pc:sldMkLst>
      </pc:sldChg>
      <pc:sldChg chg="add">
        <pc:chgData name="Opolski, Johanna (VITA)" userId="d193368f-0db6-4ee9-844e-4a3185a057bb" providerId="ADAL" clId="{5BF180FB-0D42-4DF4-ACAF-BCC5CF9D67C0}" dt="2026-09-01T16:54:29.412" v="1637"/>
        <pc:sldMkLst>
          <pc:docMk/>
          <pc:sldMk cId="3616079571" sldId="2147472913"/>
        </pc:sldMkLst>
      </pc:sldChg>
      <pc:sldChg chg="add">
        <pc:chgData name="Opolski, Johanna (VITA)" userId="d193368f-0db6-4ee9-844e-4a3185a057bb" providerId="ADAL" clId="{5BF180FB-0D42-4DF4-ACAF-BCC5CF9D67C0}" dt="2026-09-01T16:54:29.412" v="1637"/>
        <pc:sldMkLst>
          <pc:docMk/>
          <pc:sldMk cId="3180793615" sldId="2147472914"/>
        </pc:sldMkLst>
      </pc:sldChg>
      <pc:sldChg chg="add">
        <pc:chgData name="Opolski, Johanna (VITA)" userId="d193368f-0db6-4ee9-844e-4a3185a057bb" providerId="ADAL" clId="{5BF180FB-0D42-4DF4-ACAF-BCC5CF9D67C0}" dt="2026-09-01T16:54:29.412" v="1637"/>
        <pc:sldMkLst>
          <pc:docMk/>
          <pc:sldMk cId="3562086331" sldId="2147472928"/>
        </pc:sldMkLst>
      </pc:sldChg>
      <pc:sldChg chg="add">
        <pc:chgData name="Opolski, Johanna (VITA)" userId="d193368f-0db6-4ee9-844e-4a3185a057bb" providerId="ADAL" clId="{5BF180FB-0D42-4DF4-ACAF-BCC5CF9D67C0}" dt="2026-09-01T16:54:29.412" v="1637"/>
        <pc:sldMkLst>
          <pc:docMk/>
          <pc:sldMk cId="84939439" sldId="2147472946"/>
        </pc:sldMkLst>
      </pc:sldChg>
      <pc:sldChg chg="add">
        <pc:chgData name="Opolski, Johanna (VITA)" userId="d193368f-0db6-4ee9-844e-4a3185a057bb" providerId="ADAL" clId="{5BF180FB-0D42-4DF4-ACAF-BCC5CF9D67C0}" dt="2026-09-01T16:54:29.412" v="1637"/>
        <pc:sldMkLst>
          <pc:docMk/>
          <pc:sldMk cId="3990812918" sldId="2147472960"/>
        </pc:sldMkLst>
      </pc:sldChg>
      <pc:sldChg chg="add">
        <pc:chgData name="Opolski, Johanna (VITA)" userId="d193368f-0db6-4ee9-844e-4a3185a057bb" providerId="ADAL" clId="{5BF180FB-0D42-4DF4-ACAF-BCC5CF9D67C0}" dt="2026-09-01T16:54:29.412" v="1637"/>
        <pc:sldMkLst>
          <pc:docMk/>
          <pc:sldMk cId="446913815" sldId="2147472973"/>
        </pc:sldMkLst>
      </pc:sldChg>
      <pc:sldChg chg="add">
        <pc:chgData name="Opolski, Johanna (VITA)" userId="d193368f-0db6-4ee9-844e-4a3185a057bb" providerId="ADAL" clId="{5BF180FB-0D42-4DF4-ACAF-BCC5CF9D67C0}" dt="2026-09-01T16:54:29.412" v="1637"/>
        <pc:sldMkLst>
          <pc:docMk/>
          <pc:sldMk cId="1047457158" sldId="2147473055"/>
        </pc:sldMkLst>
      </pc:sldChg>
      <pc:sldChg chg="add">
        <pc:chgData name="Opolski, Johanna (VITA)" userId="d193368f-0db6-4ee9-844e-4a3185a057bb" providerId="ADAL" clId="{5BF180FB-0D42-4DF4-ACAF-BCC5CF9D67C0}" dt="2026-09-01T16:54:29.412" v="1637"/>
        <pc:sldMkLst>
          <pc:docMk/>
          <pc:sldMk cId="3611210381" sldId="2147473160"/>
        </pc:sldMkLst>
      </pc:sldChg>
      <pc:sldChg chg="add">
        <pc:chgData name="Opolski, Johanna (VITA)" userId="d193368f-0db6-4ee9-844e-4a3185a057bb" providerId="ADAL" clId="{5BF180FB-0D42-4DF4-ACAF-BCC5CF9D67C0}" dt="2026-09-01T16:54:29.412" v="1637"/>
        <pc:sldMkLst>
          <pc:docMk/>
          <pc:sldMk cId="2771850052" sldId="2147473161"/>
        </pc:sldMkLst>
      </pc:sldChg>
      <pc:sldChg chg="add">
        <pc:chgData name="Opolski, Johanna (VITA)" userId="d193368f-0db6-4ee9-844e-4a3185a057bb" providerId="ADAL" clId="{5BF180FB-0D42-4DF4-ACAF-BCC5CF9D67C0}" dt="2026-09-01T16:54:29.412" v="1637"/>
        <pc:sldMkLst>
          <pc:docMk/>
          <pc:sldMk cId="252374339" sldId="2147473182"/>
        </pc:sldMkLst>
      </pc:sldChg>
      <pc:sldChg chg="add">
        <pc:chgData name="Opolski, Johanna (VITA)" userId="d193368f-0db6-4ee9-844e-4a3185a057bb" providerId="ADAL" clId="{5BF180FB-0D42-4DF4-ACAF-BCC5CF9D67C0}" dt="2026-08-26T18:48:05.760" v="641"/>
        <pc:sldMkLst>
          <pc:docMk/>
          <pc:sldMk cId="2860923370" sldId="2147474102"/>
        </pc:sldMkLst>
      </pc:sldChg>
      <pc:sldChg chg="add">
        <pc:chgData name="Opolski, Johanna (VITA)" userId="d193368f-0db6-4ee9-844e-4a3185a057bb" providerId="ADAL" clId="{5BF180FB-0D42-4DF4-ACAF-BCC5CF9D67C0}" dt="2026-08-26T18:48:05.760" v="641"/>
        <pc:sldMkLst>
          <pc:docMk/>
          <pc:sldMk cId="1349790101" sldId="2147474103"/>
        </pc:sldMkLst>
      </pc:sldChg>
      <pc:sldChg chg="add">
        <pc:chgData name="Opolski, Johanna (VITA)" userId="d193368f-0db6-4ee9-844e-4a3185a057bb" providerId="ADAL" clId="{5BF180FB-0D42-4DF4-ACAF-BCC5CF9D67C0}" dt="2026-08-26T18:48:05.760" v="641"/>
        <pc:sldMkLst>
          <pc:docMk/>
          <pc:sldMk cId="4056122188" sldId="2147474106"/>
        </pc:sldMkLst>
      </pc:sldChg>
      <pc:sldChg chg="add">
        <pc:chgData name="Opolski, Johanna (VITA)" userId="d193368f-0db6-4ee9-844e-4a3185a057bb" providerId="ADAL" clId="{5BF180FB-0D42-4DF4-ACAF-BCC5CF9D67C0}" dt="2026-08-26T18:48:05.760" v="641"/>
        <pc:sldMkLst>
          <pc:docMk/>
          <pc:sldMk cId="2569301796" sldId="2147474107"/>
        </pc:sldMkLst>
      </pc:sldChg>
      <pc:sldChg chg="add">
        <pc:chgData name="Opolski, Johanna (VITA)" userId="d193368f-0db6-4ee9-844e-4a3185a057bb" providerId="ADAL" clId="{5BF180FB-0D42-4DF4-ACAF-BCC5CF9D67C0}" dt="2026-08-26T18:48:05.760" v="641"/>
        <pc:sldMkLst>
          <pc:docMk/>
          <pc:sldMk cId="2862809157" sldId="2147474108"/>
        </pc:sldMkLst>
      </pc:sldChg>
      <pc:sldChg chg="add">
        <pc:chgData name="Opolski, Johanna (VITA)" userId="d193368f-0db6-4ee9-844e-4a3185a057bb" providerId="ADAL" clId="{5BF180FB-0D42-4DF4-ACAF-BCC5CF9D67C0}" dt="2026-08-26T18:48:05.760" v="641"/>
        <pc:sldMkLst>
          <pc:docMk/>
          <pc:sldMk cId="1673481735" sldId="2147474109"/>
        </pc:sldMkLst>
      </pc:sldChg>
      <pc:sldChg chg="add">
        <pc:chgData name="Opolski, Johanna (VITA)" userId="d193368f-0db6-4ee9-844e-4a3185a057bb" providerId="ADAL" clId="{5BF180FB-0D42-4DF4-ACAF-BCC5CF9D67C0}" dt="2026-08-26T18:48:05.760" v="641"/>
        <pc:sldMkLst>
          <pc:docMk/>
          <pc:sldMk cId="2309477030" sldId="2147474110"/>
        </pc:sldMkLst>
      </pc:sldChg>
      <pc:sldChg chg="add">
        <pc:chgData name="Opolski, Johanna (VITA)" userId="d193368f-0db6-4ee9-844e-4a3185a057bb" providerId="ADAL" clId="{5BF180FB-0D42-4DF4-ACAF-BCC5CF9D67C0}" dt="2026-08-26T18:48:05.760" v="641"/>
        <pc:sldMkLst>
          <pc:docMk/>
          <pc:sldMk cId="3599886556" sldId="2147474111"/>
        </pc:sldMkLst>
      </pc:sldChg>
      <pc:sldChg chg="add">
        <pc:chgData name="Opolski, Johanna (VITA)" userId="d193368f-0db6-4ee9-844e-4a3185a057bb" providerId="ADAL" clId="{5BF180FB-0D42-4DF4-ACAF-BCC5CF9D67C0}" dt="2026-08-26T18:48:05.760" v="641"/>
        <pc:sldMkLst>
          <pc:docMk/>
          <pc:sldMk cId="4199896919" sldId="2147474112"/>
        </pc:sldMkLst>
      </pc:sldChg>
      <pc:sldChg chg="add">
        <pc:chgData name="Opolski, Johanna (VITA)" userId="d193368f-0db6-4ee9-844e-4a3185a057bb" providerId="ADAL" clId="{5BF180FB-0D42-4DF4-ACAF-BCC5CF9D67C0}" dt="2026-09-01T16:54:29.412" v="1637"/>
        <pc:sldMkLst>
          <pc:docMk/>
          <pc:sldMk cId="1899288431" sldId="2147476445"/>
        </pc:sldMkLst>
      </pc:sldChg>
      <pc:sldChg chg="add">
        <pc:chgData name="Opolski, Johanna (VITA)" userId="d193368f-0db6-4ee9-844e-4a3185a057bb" providerId="ADAL" clId="{5BF180FB-0D42-4DF4-ACAF-BCC5CF9D67C0}" dt="2026-09-01T16:54:29.412" v="1637"/>
        <pc:sldMkLst>
          <pc:docMk/>
          <pc:sldMk cId="903801492" sldId="2147476628"/>
        </pc:sldMkLst>
      </pc:sldChg>
      <pc:sldChg chg="add">
        <pc:chgData name="Opolski, Johanna (VITA)" userId="d193368f-0db6-4ee9-844e-4a3185a057bb" providerId="ADAL" clId="{5BF180FB-0D42-4DF4-ACAF-BCC5CF9D67C0}" dt="2026-09-01T16:54:29.412" v="1637"/>
        <pc:sldMkLst>
          <pc:docMk/>
          <pc:sldMk cId="472143582" sldId="2147476655"/>
        </pc:sldMkLst>
      </pc:sldChg>
      <pc:sldChg chg="add">
        <pc:chgData name="Opolski, Johanna (VITA)" userId="d193368f-0db6-4ee9-844e-4a3185a057bb" providerId="ADAL" clId="{5BF180FB-0D42-4DF4-ACAF-BCC5CF9D67C0}" dt="2026-09-01T16:54:29.412" v="1637"/>
        <pc:sldMkLst>
          <pc:docMk/>
          <pc:sldMk cId="2971603905" sldId="2147476656"/>
        </pc:sldMkLst>
      </pc:sldChg>
      <pc:sldChg chg="add">
        <pc:chgData name="Opolski, Johanna (VITA)" userId="d193368f-0db6-4ee9-844e-4a3185a057bb" providerId="ADAL" clId="{5BF180FB-0D42-4DF4-ACAF-BCC5CF9D67C0}" dt="2026-09-01T16:54:29.412" v="1637"/>
        <pc:sldMkLst>
          <pc:docMk/>
          <pc:sldMk cId="1340487571" sldId="2147476657"/>
        </pc:sldMkLst>
      </pc:sldChg>
      <pc:sldChg chg="add">
        <pc:chgData name="Opolski, Johanna (VITA)" userId="d193368f-0db6-4ee9-844e-4a3185a057bb" providerId="ADAL" clId="{5BF180FB-0D42-4DF4-ACAF-BCC5CF9D67C0}" dt="2026-09-01T16:54:29.412" v="1637"/>
        <pc:sldMkLst>
          <pc:docMk/>
          <pc:sldMk cId="1401302285" sldId="2147476658"/>
        </pc:sldMkLst>
      </pc:sldChg>
      <pc:sldChg chg="add">
        <pc:chgData name="Opolski, Johanna (VITA)" userId="d193368f-0db6-4ee9-844e-4a3185a057bb" providerId="ADAL" clId="{5BF180FB-0D42-4DF4-ACAF-BCC5CF9D67C0}" dt="2026-09-01T16:54:29.412" v="1637"/>
        <pc:sldMkLst>
          <pc:docMk/>
          <pc:sldMk cId="2721858112" sldId="2147476945"/>
        </pc:sldMkLst>
      </pc:sldChg>
      <pc:sldChg chg="add">
        <pc:chgData name="Opolski, Johanna (VITA)" userId="d193368f-0db6-4ee9-844e-4a3185a057bb" providerId="ADAL" clId="{5BF180FB-0D42-4DF4-ACAF-BCC5CF9D67C0}" dt="2026-09-01T16:54:29.412" v="1637"/>
        <pc:sldMkLst>
          <pc:docMk/>
          <pc:sldMk cId="2469060930" sldId="2147476946"/>
        </pc:sldMkLst>
      </pc:sldChg>
      <pc:sldChg chg="add">
        <pc:chgData name="Opolski, Johanna (VITA)" userId="d193368f-0db6-4ee9-844e-4a3185a057bb" providerId="ADAL" clId="{5BF180FB-0D42-4DF4-ACAF-BCC5CF9D67C0}" dt="2026-09-01T16:54:29.412" v="1637"/>
        <pc:sldMkLst>
          <pc:docMk/>
          <pc:sldMk cId="692259108" sldId="2147480128"/>
        </pc:sldMkLst>
      </pc:sldChg>
      <pc:sldChg chg="add">
        <pc:chgData name="Opolski, Johanna (VITA)" userId="d193368f-0db6-4ee9-844e-4a3185a057bb" providerId="ADAL" clId="{5BF180FB-0D42-4DF4-ACAF-BCC5CF9D67C0}" dt="2026-09-01T16:54:29.412" v="1637"/>
        <pc:sldMkLst>
          <pc:docMk/>
          <pc:sldMk cId="3586065499" sldId="2147480926"/>
        </pc:sldMkLst>
      </pc:sldChg>
      <pc:sldChg chg="add">
        <pc:chgData name="Opolski, Johanna (VITA)" userId="d193368f-0db6-4ee9-844e-4a3185a057bb" providerId="ADAL" clId="{5BF180FB-0D42-4DF4-ACAF-BCC5CF9D67C0}" dt="2026-09-01T16:54:29.412" v="1637"/>
        <pc:sldMkLst>
          <pc:docMk/>
          <pc:sldMk cId="2605770797" sldId="2147482363"/>
        </pc:sldMkLst>
      </pc:sldChg>
      <pc:sldChg chg="add">
        <pc:chgData name="Opolski, Johanna (VITA)" userId="d193368f-0db6-4ee9-844e-4a3185a057bb" providerId="ADAL" clId="{5BF180FB-0D42-4DF4-ACAF-BCC5CF9D67C0}" dt="2026-09-01T16:54:29.412" v="1637"/>
        <pc:sldMkLst>
          <pc:docMk/>
          <pc:sldMk cId="3983952202" sldId="2147482417"/>
        </pc:sldMkLst>
      </pc:sldChg>
      <pc:sldChg chg="add">
        <pc:chgData name="Opolski, Johanna (VITA)" userId="d193368f-0db6-4ee9-844e-4a3185a057bb" providerId="ADAL" clId="{5BF180FB-0D42-4DF4-ACAF-BCC5CF9D67C0}" dt="2026-09-01T16:54:29.412" v="1637"/>
        <pc:sldMkLst>
          <pc:docMk/>
          <pc:sldMk cId="1342630990" sldId="2147482449"/>
        </pc:sldMkLst>
      </pc:sldChg>
      <pc:sldChg chg="add">
        <pc:chgData name="Opolski, Johanna (VITA)" userId="d193368f-0db6-4ee9-844e-4a3185a057bb" providerId="ADAL" clId="{5BF180FB-0D42-4DF4-ACAF-BCC5CF9D67C0}" dt="2026-09-01T16:54:29.412" v="1637"/>
        <pc:sldMkLst>
          <pc:docMk/>
          <pc:sldMk cId="4085798604" sldId="2147482451"/>
        </pc:sldMkLst>
      </pc:sldChg>
      <pc:sldChg chg="add">
        <pc:chgData name="Opolski, Johanna (VITA)" userId="d193368f-0db6-4ee9-844e-4a3185a057bb" providerId="ADAL" clId="{5BF180FB-0D42-4DF4-ACAF-BCC5CF9D67C0}" dt="2026-09-01T16:54:29.412" v="1637"/>
        <pc:sldMkLst>
          <pc:docMk/>
          <pc:sldMk cId="3924867948" sldId="2147482521"/>
        </pc:sldMkLst>
      </pc:sldChg>
      <pc:sldChg chg="add">
        <pc:chgData name="Opolski, Johanna (VITA)" userId="d193368f-0db6-4ee9-844e-4a3185a057bb" providerId="ADAL" clId="{5BF180FB-0D42-4DF4-ACAF-BCC5CF9D67C0}" dt="2026-09-01T16:54:29.412" v="1637"/>
        <pc:sldMkLst>
          <pc:docMk/>
          <pc:sldMk cId="1098678429" sldId="2147482522"/>
        </pc:sldMkLst>
      </pc:sldChg>
      <pc:sldChg chg="modSp add mod ord">
        <pc:chgData name="Opolski, Johanna (VITA)" userId="d193368f-0db6-4ee9-844e-4a3185a057bb" providerId="ADAL" clId="{5BF180FB-0D42-4DF4-ACAF-BCC5CF9D67C0}" dt="2026-08-26T19:18:30.191" v="731"/>
        <pc:sldMkLst>
          <pc:docMk/>
          <pc:sldMk cId="2860841995" sldId="2147483490"/>
        </pc:sldMkLst>
        <pc:spChg chg="mod">
          <ac:chgData name="Opolski, Johanna (VITA)" userId="d193368f-0db6-4ee9-844e-4a3185a057bb" providerId="ADAL" clId="{5BF180FB-0D42-4DF4-ACAF-BCC5CF9D67C0}" dt="2026-08-26T19:14:52.501" v="707" actId="14100"/>
          <ac:spMkLst>
            <pc:docMk/>
            <pc:sldMk cId="2860841995" sldId="2147483490"/>
            <ac:spMk id="6" creationId="{F0021306-D826-30CB-D142-1C32A5408534}"/>
          </ac:spMkLst>
        </pc:spChg>
        <pc:spChg chg="mod">
          <ac:chgData name="Opolski, Johanna (VITA)" userId="d193368f-0db6-4ee9-844e-4a3185a057bb" providerId="ADAL" clId="{5BF180FB-0D42-4DF4-ACAF-BCC5CF9D67C0}" dt="2026-08-26T19:16:52.962" v="718" actId="20577"/>
          <ac:spMkLst>
            <pc:docMk/>
            <pc:sldMk cId="2860841995" sldId="2147483490"/>
            <ac:spMk id="7" creationId="{0B23C12E-7994-C83A-A195-6A7E809C2B4E}"/>
          </ac:spMkLst>
        </pc:spChg>
        <pc:spChg chg="mod">
          <ac:chgData name="Opolski, Johanna (VITA)" userId="d193368f-0db6-4ee9-844e-4a3185a057bb" providerId="ADAL" clId="{5BF180FB-0D42-4DF4-ACAF-BCC5CF9D67C0}" dt="2026-08-26T19:17:48.541" v="728" actId="20577"/>
          <ac:spMkLst>
            <pc:docMk/>
            <pc:sldMk cId="2860841995" sldId="2147483490"/>
            <ac:spMk id="8" creationId="{09B14878-0C2D-85CB-7D85-7339D1EF9A5D}"/>
          </ac:spMkLst>
        </pc:spChg>
        <pc:spChg chg="mod">
          <ac:chgData name="Opolski, Johanna (VITA)" userId="d193368f-0db6-4ee9-844e-4a3185a057bb" providerId="ADAL" clId="{5BF180FB-0D42-4DF4-ACAF-BCC5CF9D67C0}" dt="2026-08-26T19:18:08.702" v="729" actId="1076"/>
          <ac:spMkLst>
            <pc:docMk/>
            <pc:sldMk cId="2860841995" sldId="2147483490"/>
            <ac:spMk id="9" creationId="{81AA534F-F2F8-FEC6-59BA-36584089198A}"/>
          </ac:spMkLst>
        </pc:spChg>
      </pc:sldChg>
      <pc:sldChg chg="modSp add mod ord">
        <pc:chgData name="Opolski, Johanna (VITA)" userId="d193368f-0db6-4ee9-844e-4a3185a057bb" providerId="ADAL" clId="{5BF180FB-0D42-4DF4-ACAF-BCC5CF9D67C0}" dt="2026-09-02T15:29:26.782" v="2059"/>
        <pc:sldMkLst>
          <pc:docMk/>
          <pc:sldMk cId="4137802282" sldId="2147483491"/>
        </pc:sldMkLst>
        <pc:spChg chg="mod">
          <ac:chgData name="Opolski, Johanna (VITA)" userId="d193368f-0db6-4ee9-844e-4a3185a057bb" providerId="ADAL" clId="{5BF180FB-0D42-4DF4-ACAF-BCC5CF9D67C0}" dt="2026-08-26T20:02:18.968" v="750" actId="20577"/>
          <ac:spMkLst>
            <pc:docMk/>
            <pc:sldMk cId="4137802282" sldId="2147483491"/>
            <ac:spMk id="3" creationId="{36661DB5-5981-2C44-BCF2-B7C4EF937A2A}"/>
          </ac:spMkLst>
        </pc:spChg>
      </pc:sldChg>
      <pc:sldChg chg="add ord">
        <pc:chgData name="Opolski, Johanna (VITA)" userId="d193368f-0db6-4ee9-844e-4a3185a057bb" providerId="ADAL" clId="{5BF180FB-0D42-4DF4-ACAF-BCC5CF9D67C0}" dt="2026-09-02T15:29:26.782" v="2059"/>
        <pc:sldMkLst>
          <pc:docMk/>
          <pc:sldMk cId="1007936673" sldId="2147483492"/>
        </pc:sldMkLst>
      </pc:sldChg>
      <pc:sldChg chg="ord">
        <pc:chgData name="Opolski, Johanna (VITA)" userId="d193368f-0db6-4ee9-844e-4a3185a057bb" providerId="ADAL" clId="{5BF180FB-0D42-4DF4-ACAF-BCC5CF9D67C0}" dt="2026-09-02T15:29:26.782" v="2059"/>
        <pc:sldMkLst>
          <pc:docMk/>
          <pc:sldMk cId="3952434214" sldId="2147483493"/>
        </pc:sldMkLst>
      </pc:sldChg>
      <pc:sldChg chg="ord">
        <pc:chgData name="Opolski, Johanna (VITA)" userId="d193368f-0db6-4ee9-844e-4a3185a057bb" providerId="ADAL" clId="{5BF180FB-0D42-4DF4-ACAF-BCC5CF9D67C0}" dt="2026-09-02T15:29:26.782" v="2059"/>
        <pc:sldMkLst>
          <pc:docMk/>
          <pc:sldMk cId="1584535841" sldId="2147483495"/>
        </pc:sldMkLst>
      </pc:sldChg>
      <pc:sldChg chg="add ord">
        <pc:chgData name="Opolski, Johanna (VITA)" userId="d193368f-0db6-4ee9-844e-4a3185a057bb" providerId="ADAL" clId="{5BF180FB-0D42-4DF4-ACAF-BCC5CF9D67C0}" dt="2026-09-02T15:29:26.782" v="2059"/>
        <pc:sldMkLst>
          <pc:docMk/>
          <pc:sldMk cId="12208032" sldId="2147483496"/>
        </pc:sldMkLst>
      </pc:sldChg>
      <pc:sldChg chg="add ord">
        <pc:chgData name="Opolski, Johanna (VITA)" userId="d193368f-0db6-4ee9-844e-4a3185a057bb" providerId="ADAL" clId="{5BF180FB-0D42-4DF4-ACAF-BCC5CF9D67C0}" dt="2026-09-02T15:29:26.782" v="2059"/>
        <pc:sldMkLst>
          <pc:docMk/>
          <pc:sldMk cId="4199304017" sldId="2147483497"/>
        </pc:sldMkLst>
      </pc:sldChg>
      <pc:sldChg chg="modSp add del mod">
        <pc:chgData name="Opolski, Johanna (VITA)" userId="d193368f-0db6-4ee9-844e-4a3185a057bb" providerId="ADAL" clId="{5BF180FB-0D42-4DF4-ACAF-BCC5CF9D67C0}" dt="2026-09-02T15:35:39.745" v="2062" actId="2696"/>
        <pc:sldMkLst>
          <pc:docMk/>
          <pc:sldMk cId="581157142" sldId="2147483498"/>
        </pc:sldMkLst>
      </pc:sldChg>
      <pc:sldChg chg="modSp add mod">
        <pc:chgData name="Opolski, Johanna (VITA)" userId="d193368f-0db6-4ee9-844e-4a3185a057bb" providerId="ADAL" clId="{5BF180FB-0D42-4DF4-ACAF-BCC5CF9D67C0}" dt="2026-08-27T17:00:13.847" v="1618" actId="20577"/>
        <pc:sldMkLst>
          <pc:docMk/>
          <pc:sldMk cId="4036565121" sldId="2147483499"/>
        </pc:sldMkLst>
        <pc:spChg chg="mod">
          <ac:chgData name="Opolski, Johanna (VITA)" userId="d193368f-0db6-4ee9-844e-4a3185a057bb" providerId="ADAL" clId="{5BF180FB-0D42-4DF4-ACAF-BCC5CF9D67C0}" dt="2026-08-27T16:45:16.232" v="1592" actId="12"/>
          <ac:spMkLst>
            <pc:docMk/>
            <pc:sldMk cId="4036565121" sldId="2147483499"/>
            <ac:spMk id="2" creationId="{F3FEEED4-8C06-B251-6934-D0326B223D05}"/>
          </ac:spMkLst>
        </pc:spChg>
        <pc:spChg chg="mod">
          <ac:chgData name="Opolski, Johanna (VITA)" userId="d193368f-0db6-4ee9-844e-4a3185a057bb" providerId="ADAL" clId="{5BF180FB-0D42-4DF4-ACAF-BCC5CF9D67C0}" dt="2026-08-27T17:00:13.847" v="1618" actId="20577"/>
          <ac:spMkLst>
            <pc:docMk/>
            <pc:sldMk cId="4036565121" sldId="2147483499"/>
            <ac:spMk id="3" creationId="{B197DBD2-221D-B99B-8215-DF7BCADBB4D1}"/>
          </ac:spMkLst>
        </pc:spChg>
      </pc:sldChg>
      <pc:sldChg chg="modSp add mod ord">
        <pc:chgData name="Opolski, Johanna (VITA)" userId="d193368f-0db6-4ee9-844e-4a3185a057bb" providerId="ADAL" clId="{5BF180FB-0D42-4DF4-ACAF-BCC5CF9D67C0}" dt="2026-09-01T20:50:14.544" v="1716" actId="255"/>
        <pc:sldMkLst>
          <pc:docMk/>
          <pc:sldMk cId="762052301" sldId="2147483500"/>
        </pc:sldMkLst>
        <pc:spChg chg="mod">
          <ac:chgData name="Opolski, Johanna (VITA)" userId="d193368f-0db6-4ee9-844e-4a3185a057bb" providerId="ADAL" clId="{5BF180FB-0D42-4DF4-ACAF-BCC5CF9D67C0}" dt="2026-09-01T20:50:14.544" v="1716" actId="255"/>
          <ac:spMkLst>
            <pc:docMk/>
            <pc:sldMk cId="762052301" sldId="2147483500"/>
            <ac:spMk id="2" creationId="{F64B399F-E931-D5C9-EAFA-B5F5F36185A2}"/>
          </ac:spMkLst>
        </pc:spChg>
        <pc:spChg chg="mod">
          <ac:chgData name="Opolski, Johanna (VITA)" userId="d193368f-0db6-4ee9-844e-4a3185a057bb" providerId="ADAL" clId="{5BF180FB-0D42-4DF4-ACAF-BCC5CF9D67C0}" dt="2026-08-27T16:46:04.970" v="1598" actId="1076"/>
          <ac:spMkLst>
            <pc:docMk/>
            <pc:sldMk cId="762052301" sldId="2147483500"/>
            <ac:spMk id="3" creationId="{CAFA8CB3-C666-1F27-00A9-7C1006B6127D}"/>
          </ac:spMkLst>
        </pc:spChg>
      </pc:sldChg>
      <pc:sldChg chg="add">
        <pc:chgData name="Opolski, Johanna (VITA)" userId="d193368f-0db6-4ee9-844e-4a3185a057bb" providerId="ADAL" clId="{5BF180FB-0D42-4DF4-ACAF-BCC5CF9D67C0}" dt="2026-09-01T16:54:29.412" v="1637"/>
        <pc:sldMkLst>
          <pc:docMk/>
          <pc:sldMk cId="2980193580" sldId="2147483501"/>
        </pc:sldMkLst>
      </pc:sldChg>
      <pc:sldChg chg="add">
        <pc:chgData name="Opolski, Johanna (VITA)" userId="d193368f-0db6-4ee9-844e-4a3185a057bb" providerId="ADAL" clId="{5BF180FB-0D42-4DF4-ACAF-BCC5CF9D67C0}" dt="2026-09-01T16:54:29.412" v="1637"/>
        <pc:sldMkLst>
          <pc:docMk/>
          <pc:sldMk cId="1063298406" sldId="2147483502"/>
        </pc:sldMkLst>
      </pc:sldChg>
      <pc:sldChg chg="add ord">
        <pc:chgData name="Opolski, Johanna (VITA)" userId="d193368f-0db6-4ee9-844e-4a3185a057bb" providerId="ADAL" clId="{5BF180FB-0D42-4DF4-ACAF-BCC5CF9D67C0}" dt="2026-09-02T15:32:08.212" v="2061"/>
        <pc:sldMkLst>
          <pc:docMk/>
          <pc:sldMk cId="1165669211" sldId="2147483503"/>
        </pc:sldMkLst>
      </pc:sldChg>
      <pc:sldChg chg="add">
        <pc:chgData name="Opolski, Johanna (VITA)" userId="d193368f-0db6-4ee9-844e-4a3185a057bb" providerId="ADAL" clId="{5BF180FB-0D42-4DF4-ACAF-BCC5CF9D67C0}" dt="2026-09-02T12:27:11.730" v="1717"/>
        <pc:sldMkLst>
          <pc:docMk/>
          <pc:sldMk cId="891342900" sldId="2147483504"/>
        </pc:sldMkLst>
      </pc:sldChg>
      <pc:sldChg chg="add ord">
        <pc:chgData name="Opolski, Johanna (VITA)" userId="d193368f-0db6-4ee9-844e-4a3185a057bb" providerId="ADAL" clId="{5BF180FB-0D42-4DF4-ACAF-BCC5CF9D67C0}" dt="2026-09-02T15:32:08.212" v="2061"/>
        <pc:sldMkLst>
          <pc:docMk/>
          <pc:sldMk cId="1388170672" sldId="2147483505"/>
        </pc:sldMkLst>
      </pc:sldChg>
      <pc:sldChg chg="add ord">
        <pc:chgData name="Opolski, Johanna (VITA)" userId="d193368f-0db6-4ee9-844e-4a3185a057bb" providerId="ADAL" clId="{5BF180FB-0D42-4DF4-ACAF-BCC5CF9D67C0}" dt="2026-09-02T15:32:08.212" v="2061"/>
        <pc:sldMkLst>
          <pc:docMk/>
          <pc:sldMk cId="2171869797" sldId="2147483506"/>
        </pc:sldMkLst>
      </pc:sldChg>
      <pc:sldChg chg="add ord">
        <pc:chgData name="Opolski, Johanna (VITA)" userId="d193368f-0db6-4ee9-844e-4a3185a057bb" providerId="ADAL" clId="{5BF180FB-0D42-4DF4-ACAF-BCC5CF9D67C0}" dt="2026-09-02T15:32:08.212" v="2061"/>
        <pc:sldMkLst>
          <pc:docMk/>
          <pc:sldMk cId="3330024263" sldId="2147483507"/>
        </pc:sldMkLst>
      </pc:sldChg>
      <pc:sldChg chg="add ord">
        <pc:chgData name="Opolski, Johanna (VITA)" userId="d193368f-0db6-4ee9-844e-4a3185a057bb" providerId="ADAL" clId="{5BF180FB-0D42-4DF4-ACAF-BCC5CF9D67C0}" dt="2026-09-02T15:32:08.212" v="2061"/>
        <pc:sldMkLst>
          <pc:docMk/>
          <pc:sldMk cId="62421324" sldId="2147483508"/>
        </pc:sldMkLst>
      </pc:sldChg>
      <pc:sldChg chg="add ord">
        <pc:chgData name="Opolski, Johanna (VITA)" userId="d193368f-0db6-4ee9-844e-4a3185a057bb" providerId="ADAL" clId="{5BF180FB-0D42-4DF4-ACAF-BCC5CF9D67C0}" dt="2026-09-02T15:32:08.212" v="2061"/>
        <pc:sldMkLst>
          <pc:docMk/>
          <pc:sldMk cId="4228216836" sldId="2147483509"/>
        </pc:sldMkLst>
      </pc:sldChg>
      <pc:sldChg chg="add ord">
        <pc:chgData name="Opolski, Johanna (VITA)" userId="d193368f-0db6-4ee9-844e-4a3185a057bb" providerId="ADAL" clId="{5BF180FB-0D42-4DF4-ACAF-BCC5CF9D67C0}" dt="2026-09-02T15:32:08.212" v="2061"/>
        <pc:sldMkLst>
          <pc:docMk/>
          <pc:sldMk cId="3759211301" sldId="2147483510"/>
        </pc:sldMkLst>
      </pc:sldChg>
      <pc:sldChg chg="add ord">
        <pc:chgData name="Opolski, Johanna (VITA)" userId="d193368f-0db6-4ee9-844e-4a3185a057bb" providerId="ADAL" clId="{5BF180FB-0D42-4DF4-ACAF-BCC5CF9D67C0}" dt="2026-09-02T15:32:08.212" v="2061"/>
        <pc:sldMkLst>
          <pc:docMk/>
          <pc:sldMk cId="3323448311" sldId="2147483511"/>
        </pc:sldMkLst>
      </pc:sldChg>
      <pc:sldChg chg="add ord">
        <pc:chgData name="Opolski, Johanna (VITA)" userId="d193368f-0db6-4ee9-844e-4a3185a057bb" providerId="ADAL" clId="{5BF180FB-0D42-4DF4-ACAF-BCC5CF9D67C0}" dt="2026-09-02T15:32:08.212" v="2061"/>
        <pc:sldMkLst>
          <pc:docMk/>
          <pc:sldMk cId="3978381102" sldId="2147483512"/>
        </pc:sldMkLst>
      </pc:sldChg>
      <pc:sldChg chg="add ord">
        <pc:chgData name="Opolski, Johanna (VITA)" userId="d193368f-0db6-4ee9-844e-4a3185a057bb" providerId="ADAL" clId="{5BF180FB-0D42-4DF4-ACAF-BCC5CF9D67C0}" dt="2026-09-02T15:32:08.212" v="2061"/>
        <pc:sldMkLst>
          <pc:docMk/>
          <pc:sldMk cId="4242802312" sldId="2147483513"/>
        </pc:sldMkLst>
      </pc:sldChg>
      <pc:sldChg chg="add ord">
        <pc:chgData name="Opolski, Johanna (VITA)" userId="d193368f-0db6-4ee9-844e-4a3185a057bb" providerId="ADAL" clId="{5BF180FB-0D42-4DF4-ACAF-BCC5CF9D67C0}" dt="2026-09-02T15:32:08.212" v="2061"/>
        <pc:sldMkLst>
          <pc:docMk/>
          <pc:sldMk cId="1069148907" sldId="2147483514"/>
        </pc:sldMkLst>
      </pc:sldChg>
      <pc:sldChg chg="add ord">
        <pc:chgData name="Opolski, Johanna (VITA)" userId="d193368f-0db6-4ee9-844e-4a3185a057bb" providerId="ADAL" clId="{5BF180FB-0D42-4DF4-ACAF-BCC5CF9D67C0}" dt="2026-09-02T15:32:08.212" v="2061"/>
        <pc:sldMkLst>
          <pc:docMk/>
          <pc:sldMk cId="3746367523" sldId="2147483515"/>
        </pc:sldMkLst>
      </pc:sldChg>
      <pc:sldChg chg="add ord">
        <pc:chgData name="Opolski, Johanna (VITA)" userId="d193368f-0db6-4ee9-844e-4a3185a057bb" providerId="ADAL" clId="{5BF180FB-0D42-4DF4-ACAF-BCC5CF9D67C0}" dt="2026-09-02T15:32:08.212" v="2061"/>
        <pc:sldMkLst>
          <pc:docMk/>
          <pc:sldMk cId="2674229292" sldId="2147483516"/>
        </pc:sldMkLst>
      </pc:sldChg>
      <pc:sldChg chg="add ord">
        <pc:chgData name="Opolski, Johanna (VITA)" userId="d193368f-0db6-4ee9-844e-4a3185a057bb" providerId="ADAL" clId="{5BF180FB-0D42-4DF4-ACAF-BCC5CF9D67C0}" dt="2026-09-02T15:32:08.212" v="2061"/>
        <pc:sldMkLst>
          <pc:docMk/>
          <pc:sldMk cId="2241694675" sldId="2147483517"/>
        </pc:sldMkLst>
      </pc:sldChg>
      <pc:sldChg chg="add ord">
        <pc:chgData name="Opolski, Johanna (VITA)" userId="d193368f-0db6-4ee9-844e-4a3185a057bb" providerId="ADAL" clId="{5BF180FB-0D42-4DF4-ACAF-BCC5CF9D67C0}" dt="2026-09-02T15:32:08.212" v="2061"/>
        <pc:sldMkLst>
          <pc:docMk/>
          <pc:sldMk cId="1749186974" sldId="2147483518"/>
        </pc:sldMkLst>
      </pc:sldChg>
      <pc:sldChg chg="add ord">
        <pc:chgData name="Opolski, Johanna (VITA)" userId="d193368f-0db6-4ee9-844e-4a3185a057bb" providerId="ADAL" clId="{5BF180FB-0D42-4DF4-ACAF-BCC5CF9D67C0}" dt="2026-09-02T15:32:08.212" v="2061"/>
        <pc:sldMkLst>
          <pc:docMk/>
          <pc:sldMk cId="3827709420" sldId="2147483519"/>
        </pc:sldMkLst>
      </pc:sldChg>
      <pc:sldChg chg="add ord">
        <pc:chgData name="Opolski, Johanna (VITA)" userId="d193368f-0db6-4ee9-844e-4a3185a057bb" providerId="ADAL" clId="{5BF180FB-0D42-4DF4-ACAF-BCC5CF9D67C0}" dt="2026-09-02T15:32:08.212" v="2061"/>
        <pc:sldMkLst>
          <pc:docMk/>
          <pc:sldMk cId="705049465" sldId="2147483520"/>
        </pc:sldMkLst>
      </pc:sldChg>
      <pc:sldChg chg="add ord">
        <pc:chgData name="Opolski, Johanna (VITA)" userId="d193368f-0db6-4ee9-844e-4a3185a057bb" providerId="ADAL" clId="{5BF180FB-0D42-4DF4-ACAF-BCC5CF9D67C0}" dt="2026-09-02T15:32:08.212" v="2061"/>
        <pc:sldMkLst>
          <pc:docMk/>
          <pc:sldMk cId="2270597653" sldId="2147483521"/>
        </pc:sldMkLst>
      </pc:sldChg>
      <pc:sldChg chg="add ord">
        <pc:chgData name="Opolski, Johanna (VITA)" userId="d193368f-0db6-4ee9-844e-4a3185a057bb" providerId="ADAL" clId="{5BF180FB-0D42-4DF4-ACAF-BCC5CF9D67C0}" dt="2026-09-02T15:32:08.212" v="2061"/>
        <pc:sldMkLst>
          <pc:docMk/>
          <pc:sldMk cId="1794578132" sldId="2147483522"/>
        </pc:sldMkLst>
      </pc:sldChg>
      <pc:sldChg chg="modSp add mod">
        <pc:chgData name="Opolski, Johanna (VITA)" userId="d193368f-0db6-4ee9-844e-4a3185a057bb" providerId="ADAL" clId="{5BF180FB-0D42-4DF4-ACAF-BCC5CF9D67C0}" dt="2026-09-02T14:44:14.369" v="2047" actId="20577"/>
        <pc:sldMkLst>
          <pc:docMk/>
          <pc:sldMk cId="3484600788" sldId="2147483523"/>
        </pc:sldMkLst>
        <pc:spChg chg="mod">
          <ac:chgData name="Opolski, Johanna (VITA)" userId="d193368f-0db6-4ee9-844e-4a3185a057bb" providerId="ADAL" clId="{5BF180FB-0D42-4DF4-ACAF-BCC5CF9D67C0}" dt="2026-09-02T14:44:14.369" v="2047" actId="20577"/>
          <ac:spMkLst>
            <pc:docMk/>
            <pc:sldMk cId="3484600788" sldId="2147483523"/>
            <ac:spMk id="2" creationId="{F58FD675-F6BC-524E-4455-D4819949DEAA}"/>
          </ac:spMkLst>
        </pc:spChg>
        <pc:spChg chg="mod">
          <ac:chgData name="Opolski, Johanna (VITA)" userId="d193368f-0db6-4ee9-844e-4a3185a057bb" providerId="ADAL" clId="{5BF180FB-0D42-4DF4-ACAF-BCC5CF9D67C0}" dt="2026-09-02T14:40:10.618" v="1743" actId="20577"/>
          <ac:spMkLst>
            <pc:docMk/>
            <pc:sldMk cId="3484600788" sldId="2147483523"/>
            <ac:spMk id="3" creationId="{8FA11ABB-5A88-6633-37B2-699ACCC46D6E}"/>
          </ac:spMkLst>
        </pc:spChg>
      </pc:sldChg>
      <pc:sldChg chg="ord">
        <pc:chgData name="Opolski, Johanna (VITA)" userId="d193368f-0db6-4ee9-844e-4a3185a057bb" providerId="ADAL" clId="{5BF180FB-0D42-4DF4-ACAF-BCC5CF9D67C0}" dt="2026-09-02T15:32:08.212" v="2061"/>
        <pc:sldMkLst>
          <pc:docMk/>
          <pc:sldMk cId="3030391998" sldId="2147483524"/>
        </pc:sldMkLst>
      </pc:sldChg>
      <pc:sldChg chg="ord">
        <pc:chgData name="Opolski, Johanna (VITA)" userId="d193368f-0db6-4ee9-844e-4a3185a057bb" providerId="ADAL" clId="{5BF180FB-0D42-4DF4-ACAF-BCC5CF9D67C0}" dt="2026-09-02T15:32:08.212" v="2061"/>
        <pc:sldMkLst>
          <pc:docMk/>
          <pc:sldMk cId="2752303474" sldId="2147483527"/>
        </pc:sldMkLst>
      </pc:sldChg>
      <pc:sldChg chg="addSp delSp modSp add mod">
        <pc:chgData name="Opolski, Johanna (VITA)" userId="d193368f-0db6-4ee9-844e-4a3185a057bb" providerId="ADAL" clId="{5BF180FB-0D42-4DF4-ACAF-BCC5CF9D67C0}" dt="2026-09-02T15:42:37.120" v="2089" actId="1076"/>
        <pc:sldMkLst>
          <pc:docMk/>
          <pc:sldMk cId="2258836184" sldId="2147483528"/>
        </pc:sldMkLst>
        <pc:spChg chg="del mod">
          <ac:chgData name="Opolski, Johanna (VITA)" userId="d193368f-0db6-4ee9-844e-4a3185a057bb" providerId="ADAL" clId="{5BF180FB-0D42-4DF4-ACAF-BCC5CF9D67C0}" dt="2026-09-02T15:42:09.766" v="2086" actId="21"/>
          <ac:spMkLst>
            <pc:docMk/>
            <pc:sldMk cId="2258836184" sldId="2147483528"/>
            <ac:spMk id="2" creationId="{1870DFB4-85A2-1730-01AF-ABB08403FDD7}"/>
          </ac:spMkLst>
        </pc:spChg>
        <pc:spChg chg="mod">
          <ac:chgData name="Opolski, Johanna (VITA)" userId="d193368f-0db6-4ee9-844e-4a3185a057bb" providerId="ADAL" clId="{5BF180FB-0D42-4DF4-ACAF-BCC5CF9D67C0}" dt="2026-09-02T15:42:37.120" v="2089" actId="1076"/>
          <ac:spMkLst>
            <pc:docMk/>
            <pc:sldMk cId="2258836184" sldId="2147483528"/>
            <ac:spMk id="3" creationId="{D4320D32-628F-FF5B-DA06-C201F1322A21}"/>
          </ac:spMkLst>
        </pc:spChg>
        <pc:spChg chg="add del mod">
          <ac:chgData name="Opolski, Johanna (VITA)" userId="d193368f-0db6-4ee9-844e-4a3185a057bb" providerId="ADAL" clId="{5BF180FB-0D42-4DF4-ACAF-BCC5CF9D67C0}" dt="2026-09-02T15:42:32.937" v="2088" actId="21"/>
          <ac:spMkLst>
            <pc:docMk/>
            <pc:sldMk cId="2258836184" sldId="2147483528"/>
            <ac:spMk id="6" creationId="{7F4E8302-6BAB-74CC-EA34-A199382AA9FE}"/>
          </ac:spMkLst>
        </pc:spChg>
      </pc:sldChg>
      <pc:sldMasterChg chg="del delSldLayout">
        <pc:chgData name="Opolski, Johanna (VITA)" userId="d193368f-0db6-4ee9-844e-4a3185a057bb" providerId="ADAL" clId="{5BF180FB-0D42-4DF4-ACAF-BCC5CF9D67C0}" dt="2026-09-01T16:54:38.699" v="1638"/>
        <pc:sldMasterMkLst>
          <pc:docMk/>
          <pc:sldMasterMk cId="3164971172" sldId="2147483754"/>
        </pc:sldMasterMkLst>
        <pc:sldLayoutChg chg="del">
          <pc:chgData name="Opolski, Johanna (VITA)" userId="d193368f-0db6-4ee9-844e-4a3185a057bb" providerId="ADAL" clId="{5BF180FB-0D42-4DF4-ACAF-BCC5CF9D67C0}" dt="2026-09-01T16:54:38.699" v="1638"/>
          <pc:sldLayoutMkLst>
            <pc:docMk/>
            <pc:sldMasterMk cId="3164971172" sldId="2147483754"/>
            <pc:sldLayoutMk cId="1877721234" sldId="2147483775"/>
          </pc:sldLayoutMkLst>
        </pc:sldLayoutChg>
      </pc:sldMasterChg>
    </pc:docChg>
  </pc:docChgLst>
  <pc:docChgLst>
    <pc:chgData name="Harper, Atrayo (VITA)" userId="eb6e601b-b347-4c51-9bc8-49508edbfc77" providerId="ADAL" clId="{13F0C943-B97D-5E6B-B1F8-1543C398C4BB}"/>
    <pc:docChg chg="undo custSel modSld">
      <pc:chgData name="Harper, Atrayo (VITA)" userId="eb6e601b-b347-4c51-9bc8-49508edbfc77" providerId="ADAL" clId="{13F0C943-B97D-5E6B-B1F8-1543C398C4BB}" dt="2026-09-01T18:02:49.566" v="76" actId="1076"/>
      <pc:docMkLst>
        <pc:docMk/>
      </pc:docMkLst>
      <pc:sldChg chg="modSp mod">
        <pc:chgData name="Harper, Atrayo (VITA)" userId="eb6e601b-b347-4c51-9bc8-49508edbfc77" providerId="ADAL" clId="{13F0C943-B97D-5E6B-B1F8-1543C398C4BB}" dt="2026-09-01T13:09:25.150" v="57" actId="14100"/>
        <pc:sldMkLst>
          <pc:docMk/>
          <pc:sldMk cId="859797180" sldId="308"/>
        </pc:sldMkLst>
        <pc:spChg chg="mod">
          <ac:chgData name="Harper, Atrayo (VITA)" userId="eb6e601b-b347-4c51-9bc8-49508edbfc77" providerId="ADAL" clId="{13F0C943-B97D-5E6B-B1F8-1543C398C4BB}" dt="2026-09-01T13:09:25.150" v="57" actId="14100"/>
          <ac:spMkLst>
            <pc:docMk/>
            <pc:sldMk cId="859797180" sldId="308"/>
            <ac:spMk id="3" creationId="{D7F60707-2806-1C11-FBD4-55B5AB147C0D}"/>
          </ac:spMkLst>
        </pc:spChg>
      </pc:sldChg>
      <pc:sldChg chg="modSp">
        <pc:chgData name="Harper, Atrayo (VITA)" userId="eb6e601b-b347-4c51-9bc8-49508edbfc77" providerId="ADAL" clId="{13F0C943-B97D-5E6B-B1F8-1543C398C4BB}" dt="2026-09-01T13:00:57.761" v="47" actId="13244"/>
        <pc:sldMkLst>
          <pc:docMk/>
          <pc:sldMk cId="4199896919" sldId="2147474112"/>
        </pc:sldMkLst>
        <pc:spChg chg="mod">
          <ac:chgData name="Harper, Atrayo (VITA)" userId="eb6e601b-b347-4c51-9bc8-49508edbfc77" providerId="ADAL" clId="{13F0C943-B97D-5E6B-B1F8-1543C398C4BB}" dt="2026-09-01T13:00:57.761" v="47" actId="13244"/>
          <ac:spMkLst>
            <pc:docMk/>
            <pc:sldMk cId="4199896919" sldId="2147474112"/>
            <ac:spMk id="3" creationId="{8061A5AD-21BF-D5BF-9269-9C988920CA09}"/>
          </ac:spMkLst>
        </pc:spChg>
        <pc:spChg chg="mod">
          <ac:chgData name="Harper, Atrayo (VITA)" userId="eb6e601b-b347-4c51-9bc8-49508edbfc77" providerId="ADAL" clId="{13F0C943-B97D-5E6B-B1F8-1543C398C4BB}" dt="2026-09-01T13:00:52.575" v="46" actId="13244"/>
          <ac:spMkLst>
            <pc:docMk/>
            <pc:sldMk cId="4199896919" sldId="2147474112"/>
            <ac:spMk id="4" creationId="{8B159053-C7E4-E9C2-7A20-C750B7168FF8}"/>
          </ac:spMkLst>
        </pc:spChg>
      </pc:sldChg>
      <pc:sldChg chg="delSp modSp mod">
        <pc:chgData name="Harper, Atrayo (VITA)" userId="eb6e601b-b347-4c51-9bc8-49508edbfc77" providerId="ADAL" clId="{13F0C943-B97D-5E6B-B1F8-1543C398C4BB}" dt="2026-09-01T13:04:50.875" v="55" actId="478"/>
        <pc:sldMkLst>
          <pc:docMk/>
          <pc:sldMk cId="4137802282" sldId="2147483491"/>
        </pc:sldMkLst>
        <pc:spChg chg="del">
          <ac:chgData name="Harper, Atrayo (VITA)" userId="eb6e601b-b347-4c51-9bc8-49508edbfc77" providerId="ADAL" clId="{13F0C943-B97D-5E6B-B1F8-1543C398C4BB}" dt="2026-09-01T13:04:50.875" v="55" actId="478"/>
          <ac:spMkLst>
            <pc:docMk/>
            <pc:sldMk cId="4137802282" sldId="2147483491"/>
            <ac:spMk id="2" creationId="{EFFD8CFE-9A89-2721-CA25-72349D483119}"/>
          </ac:spMkLst>
        </pc:spChg>
        <pc:spChg chg="mod">
          <ac:chgData name="Harper, Atrayo (VITA)" userId="eb6e601b-b347-4c51-9bc8-49508edbfc77" providerId="ADAL" clId="{13F0C943-B97D-5E6B-B1F8-1543C398C4BB}" dt="2026-09-01T13:01:37.281" v="50" actId="13244"/>
          <ac:spMkLst>
            <pc:docMk/>
            <pc:sldMk cId="4137802282" sldId="2147483491"/>
            <ac:spMk id="4" creationId="{B471E559-F188-6AC9-CC2A-68A796702F37}"/>
          </ac:spMkLst>
        </pc:spChg>
        <pc:spChg chg="mod">
          <ac:chgData name="Harper, Atrayo (VITA)" userId="eb6e601b-b347-4c51-9bc8-49508edbfc77" providerId="ADAL" clId="{13F0C943-B97D-5E6B-B1F8-1543C398C4BB}" dt="2026-09-01T13:01:32.780" v="49" actId="13244"/>
          <ac:spMkLst>
            <pc:docMk/>
            <pc:sldMk cId="4137802282" sldId="2147483491"/>
            <ac:spMk id="5" creationId="{453D1BD6-6191-4728-633D-DEECBDB6239A}"/>
          </ac:spMkLst>
        </pc:spChg>
        <pc:spChg chg="mod">
          <ac:chgData name="Harper, Atrayo (VITA)" userId="eb6e601b-b347-4c51-9bc8-49508edbfc77" providerId="ADAL" clId="{13F0C943-B97D-5E6B-B1F8-1543C398C4BB}" dt="2026-09-01T13:01:25.062" v="48" actId="13244"/>
          <ac:spMkLst>
            <pc:docMk/>
            <pc:sldMk cId="4137802282" sldId="2147483491"/>
            <ac:spMk id="6" creationId="{785C470D-54D0-9357-CB97-2E21D38B5FBC}"/>
          </ac:spMkLst>
        </pc:spChg>
        <pc:picChg chg="mod modCrop">
          <ac:chgData name="Harper, Atrayo (VITA)" userId="eb6e601b-b347-4c51-9bc8-49508edbfc77" providerId="ADAL" clId="{13F0C943-B97D-5E6B-B1F8-1543C398C4BB}" dt="2026-09-01T13:04:11.638" v="54" actId="18131"/>
          <ac:picMkLst>
            <pc:docMk/>
            <pc:sldMk cId="4137802282" sldId="2147483491"/>
            <ac:picMk id="17" creationId="{4C8CE936-5337-0AE4-28E0-06D3F5E6E8C8}"/>
          </ac:picMkLst>
        </pc:picChg>
      </pc:sldChg>
      <pc:sldChg chg="addSp delSp modSp mod">
        <pc:chgData name="Harper, Atrayo (VITA)" userId="eb6e601b-b347-4c51-9bc8-49508edbfc77" providerId="ADAL" clId="{13F0C943-B97D-5E6B-B1F8-1543C398C4BB}" dt="2026-09-01T18:02:49.566" v="76" actId="1076"/>
        <pc:sldMkLst>
          <pc:docMk/>
          <pc:sldMk cId="1007936673" sldId="2147483492"/>
        </pc:sldMkLst>
        <pc:spChg chg="mod topLvl">
          <ac:chgData name="Harper, Atrayo (VITA)" userId="eb6e601b-b347-4c51-9bc8-49508edbfc77" providerId="ADAL" clId="{13F0C943-B97D-5E6B-B1F8-1543C398C4BB}" dt="2026-09-01T18:02:20.830" v="74" actId="18245"/>
          <ac:spMkLst>
            <pc:docMk/>
            <pc:sldMk cId="1007936673" sldId="2147483492"/>
            <ac:spMk id="4" creationId="{56633760-5E35-E195-476F-CB9114E38305}"/>
          </ac:spMkLst>
        </pc:spChg>
        <pc:spChg chg="mod topLvl">
          <ac:chgData name="Harper, Atrayo (VITA)" userId="eb6e601b-b347-4c51-9bc8-49508edbfc77" providerId="ADAL" clId="{13F0C943-B97D-5E6B-B1F8-1543C398C4BB}" dt="2026-09-01T18:02:20.830" v="74" actId="18245"/>
          <ac:spMkLst>
            <pc:docMk/>
            <pc:sldMk cId="1007936673" sldId="2147483492"/>
            <ac:spMk id="6" creationId="{B054D6C6-89F9-BC36-9D72-FFB47D13820C}"/>
          </ac:spMkLst>
        </pc:spChg>
        <pc:spChg chg="mod topLvl">
          <ac:chgData name="Harper, Atrayo (VITA)" userId="eb6e601b-b347-4c51-9bc8-49508edbfc77" providerId="ADAL" clId="{13F0C943-B97D-5E6B-B1F8-1543C398C4BB}" dt="2026-09-01T18:02:20.830" v="74" actId="18245"/>
          <ac:spMkLst>
            <pc:docMk/>
            <pc:sldMk cId="1007936673" sldId="2147483492"/>
            <ac:spMk id="7" creationId="{5553E35E-2BCE-362E-4CCA-FDE637E874AB}"/>
          </ac:spMkLst>
        </pc:spChg>
        <pc:spChg chg="mod topLvl">
          <ac:chgData name="Harper, Atrayo (VITA)" userId="eb6e601b-b347-4c51-9bc8-49508edbfc77" providerId="ADAL" clId="{13F0C943-B97D-5E6B-B1F8-1543C398C4BB}" dt="2026-09-01T18:02:20.830" v="74" actId="18245"/>
          <ac:spMkLst>
            <pc:docMk/>
            <pc:sldMk cId="1007936673" sldId="2147483492"/>
            <ac:spMk id="8" creationId="{955C0583-F0E7-A6A3-8153-3A501CC65B59}"/>
          </ac:spMkLst>
        </pc:spChg>
        <pc:spChg chg="mod topLvl">
          <ac:chgData name="Harper, Atrayo (VITA)" userId="eb6e601b-b347-4c51-9bc8-49508edbfc77" providerId="ADAL" clId="{13F0C943-B97D-5E6B-B1F8-1543C398C4BB}" dt="2026-09-01T18:02:20.830" v="74" actId="18245"/>
          <ac:spMkLst>
            <pc:docMk/>
            <pc:sldMk cId="1007936673" sldId="2147483492"/>
            <ac:spMk id="9" creationId="{1A0DD28D-9136-3A01-63C7-AF88D4D18F70}"/>
          </ac:spMkLst>
        </pc:spChg>
        <pc:spChg chg="mod topLvl">
          <ac:chgData name="Harper, Atrayo (VITA)" userId="eb6e601b-b347-4c51-9bc8-49508edbfc77" providerId="ADAL" clId="{13F0C943-B97D-5E6B-B1F8-1543C398C4BB}" dt="2026-09-01T18:02:20.367" v="73" actId="165"/>
          <ac:spMkLst>
            <pc:docMk/>
            <pc:sldMk cId="1007936673" sldId="2147483492"/>
            <ac:spMk id="10" creationId="{743B384E-BA59-1348-6F0A-A3C81BF2134E}"/>
          </ac:spMkLst>
        </pc:spChg>
        <pc:spChg chg="add mod">
          <ac:chgData name="Harper, Atrayo (VITA)" userId="eb6e601b-b347-4c51-9bc8-49508edbfc77" providerId="ADAL" clId="{13F0C943-B97D-5E6B-B1F8-1543C398C4BB}" dt="2026-09-01T18:01:52.032" v="62"/>
          <ac:spMkLst>
            <pc:docMk/>
            <pc:sldMk cId="1007936673" sldId="2147483492"/>
            <ac:spMk id="12" creationId="{52C58F2C-5E3A-72B7-5CEC-BC6C1DFA0C56}"/>
          </ac:spMkLst>
        </pc:spChg>
        <pc:spChg chg="add mod">
          <ac:chgData name="Harper, Atrayo (VITA)" userId="eb6e601b-b347-4c51-9bc8-49508edbfc77" providerId="ADAL" clId="{13F0C943-B97D-5E6B-B1F8-1543C398C4BB}" dt="2026-09-01T18:01:52.032" v="62"/>
          <ac:spMkLst>
            <pc:docMk/>
            <pc:sldMk cId="1007936673" sldId="2147483492"/>
            <ac:spMk id="13" creationId="{DCA0CB3F-75AE-C320-9795-EA640DA2754D}"/>
          </ac:spMkLst>
        </pc:spChg>
        <pc:spChg chg="add mod">
          <ac:chgData name="Harper, Atrayo (VITA)" userId="eb6e601b-b347-4c51-9bc8-49508edbfc77" providerId="ADAL" clId="{13F0C943-B97D-5E6B-B1F8-1543C398C4BB}" dt="2026-09-01T18:02:19.661" v="72" actId="1076"/>
          <ac:spMkLst>
            <pc:docMk/>
            <pc:sldMk cId="1007936673" sldId="2147483492"/>
            <ac:spMk id="14" creationId="{32326E33-C2D9-80B4-9A56-4481255745FF}"/>
          </ac:spMkLst>
        </pc:spChg>
        <pc:grpChg chg="add del mod">
          <ac:chgData name="Harper, Atrayo (VITA)" userId="eb6e601b-b347-4c51-9bc8-49508edbfc77" providerId="ADAL" clId="{13F0C943-B97D-5E6B-B1F8-1543C398C4BB}" dt="2026-09-01T18:02:20.830" v="74" actId="18245"/>
          <ac:grpSpMkLst>
            <pc:docMk/>
            <pc:sldMk cId="1007936673" sldId="2147483492"/>
            <ac:grpSpMk id="2" creationId="{1AC5F115-408F-A0EC-EE32-254EF2287103}"/>
          </ac:grpSpMkLst>
        </pc:grpChg>
        <pc:grpChg chg="add mod">
          <ac:chgData name="Harper, Atrayo (VITA)" userId="eb6e601b-b347-4c51-9bc8-49508edbfc77" providerId="ADAL" clId="{13F0C943-B97D-5E6B-B1F8-1543C398C4BB}" dt="2026-09-01T18:01:52.032" v="62"/>
          <ac:grpSpMkLst>
            <pc:docMk/>
            <pc:sldMk cId="1007936673" sldId="2147483492"/>
            <ac:grpSpMk id="11" creationId="{76A946CF-36A3-1B8F-1450-F664A94E3D4E}"/>
          </ac:grpSpMkLst>
        </pc:grpChg>
        <pc:graphicFrameChg chg="add del mod">
          <ac:chgData name="Harper, Atrayo (VITA)" userId="eb6e601b-b347-4c51-9bc8-49508edbfc77" providerId="ADAL" clId="{13F0C943-B97D-5E6B-B1F8-1543C398C4BB}" dt="2026-09-01T18:02:49.566" v="76" actId="1076"/>
          <ac:graphicFrameMkLst>
            <pc:docMk/>
            <pc:sldMk cId="1007936673" sldId="2147483492"/>
            <ac:graphicFrameMk id="5" creationId="{12D83819-7F33-1C05-3F91-BD1E1BDBC177}"/>
          </ac:graphicFrameMkLst>
        </pc:graphicFrameChg>
      </pc:sldChg>
      <pc:sldChg chg="modSp mod">
        <pc:chgData name="Harper, Atrayo (VITA)" userId="eb6e601b-b347-4c51-9bc8-49508edbfc77" providerId="ADAL" clId="{13F0C943-B97D-5E6B-B1F8-1543C398C4BB}" dt="2026-09-01T12:49:22.035" v="2" actId="14826"/>
        <pc:sldMkLst>
          <pc:docMk/>
          <pc:sldMk cId="1584535841" sldId="2147483495"/>
        </pc:sldMkLst>
        <pc:picChg chg="mod">
          <ac:chgData name="Harper, Atrayo (VITA)" userId="eb6e601b-b347-4c51-9bc8-49508edbfc77" providerId="ADAL" clId="{13F0C943-B97D-5E6B-B1F8-1543C398C4BB}" dt="2026-09-01T12:49:22.035" v="2" actId="14826"/>
          <ac:picMkLst>
            <pc:docMk/>
            <pc:sldMk cId="1584535841" sldId="2147483495"/>
            <ac:picMk id="5" creationId="{0002D30A-17EC-E38A-4448-B09E34E950AE}"/>
          </ac:picMkLst>
        </pc:picChg>
      </pc:sldChg>
      <pc:sldChg chg="addSp delSp modSp mod">
        <pc:chgData name="Harper, Atrayo (VITA)" userId="eb6e601b-b347-4c51-9bc8-49508edbfc77" providerId="ADAL" clId="{13F0C943-B97D-5E6B-B1F8-1543C398C4BB}" dt="2026-09-01T12:51:20.951" v="45" actId="1076"/>
        <pc:sldMkLst>
          <pc:docMk/>
          <pc:sldMk cId="4199304017" sldId="2147483497"/>
        </pc:sldMkLst>
        <pc:spChg chg="add del mod">
          <ac:chgData name="Harper, Atrayo (VITA)" userId="eb6e601b-b347-4c51-9bc8-49508edbfc77" providerId="ADAL" clId="{13F0C943-B97D-5E6B-B1F8-1543C398C4BB}" dt="2026-09-01T12:50:53.291" v="15" actId="478"/>
          <ac:spMkLst>
            <pc:docMk/>
            <pc:sldMk cId="4199304017" sldId="2147483497"/>
            <ac:spMk id="2" creationId="{84028749-F8D5-9455-AD74-27EBE47BDC9B}"/>
          </ac:spMkLst>
        </pc:spChg>
        <pc:spChg chg="add mod">
          <ac:chgData name="Harper, Atrayo (VITA)" userId="eb6e601b-b347-4c51-9bc8-49508edbfc77" providerId="ADAL" clId="{13F0C943-B97D-5E6B-B1F8-1543C398C4BB}" dt="2026-09-01T12:51:20.951" v="45" actId="1076"/>
          <ac:spMkLst>
            <pc:docMk/>
            <pc:sldMk cId="4199304017" sldId="2147483497"/>
            <ac:spMk id="5" creationId="{55C24712-DA28-8C2B-B720-727AC413D262}"/>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DD7D25-951B-40AD-B475-C06FE20C7A5F}" type="doc">
      <dgm:prSet loTypeId="urn:microsoft.com/office/officeart/2005/8/layout/process1" loCatId="process" qsTypeId="urn:microsoft.com/office/officeart/2005/8/quickstyle/simple1#1" qsCatId="simple" csTypeId="urn:microsoft.com/office/officeart/2005/8/colors/accent1_2#1" csCatId="accent1" phldr="1"/>
      <dgm:spPr/>
      <dgm:t>
        <a:bodyPr/>
        <a:lstStyle/>
        <a:p>
          <a:endParaRPr lang="en-US"/>
        </a:p>
      </dgm:t>
    </dgm:pt>
    <dgm:pt modelId="{94F8502B-DE2F-4C23-B8FB-4C08A8F37A14}">
      <dgm:prSet phldrT="[Text]" phldr="0"/>
      <dgm:spPr/>
      <dgm:t>
        <a:bodyPr/>
        <a:lstStyle/>
        <a:p>
          <a:r>
            <a:rPr lang="en-US" dirty="0"/>
            <a:t>Draft</a:t>
          </a:r>
        </a:p>
      </dgm:t>
    </dgm:pt>
    <dgm:pt modelId="{8DCF73E8-586C-4EDB-B280-303C5C817A20}" type="parTrans" cxnId="{AB33B8F8-277F-4606-A13F-AA5DF39930EB}">
      <dgm:prSet/>
      <dgm:spPr/>
      <dgm:t>
        <a:bodyPr/>
        <a:lstStyle/>
        <a:p>
          <a:endParaRPr lang="en-US"/>
        </a:p>
      </dgm:t>
    </dgm:pt>
    <dgm:pt modelId="{03BDAFF4-69B7-4341-921F-C63A69A7560D}" type="sibTrans" cxnId="{AB33B8F8-277F-4606-A13F-AA5DF39930EB}">
      <dgm:prSet/>
      <dgm:spPr/>
      <dgm:t>
        <a:bodyPr/>
        <a:lstStyle/>
        <a:p>
          <a:endParaRPr lang="en-US"/>
        </a:p>
      </dgm:t>
    </dgm:pt>
    <dgm:pt modelId="{34A501F7-6684-4FE1-A892-6A6743E89798}">
      <dgm:prSet phldrT="[Text]" phldr="0"/>
      <dgm:spPr/>
      <dgm:t>
        <a:bodyPr/>
        <a:lstStyle/>
        <a:p>
          <a:r>
            <a:rPr lang="en-US" dirty="0"/>
            <a:t>Disseminate</a:t>
          </a:r>
        </a:p>
      </dgm:t>
    </dgm:pt>
    <dgm:pt modelId="{6320E25E-CCCF-484B-B0C7-78422D61E6F6}" type="parTrans" cxnId="{54663726-B5AF-4AB6-99C5-FD1F82BBF340}">
      <dgm:prSet/>
      <dgm:spPr/>
      <dgm:t>
        <a:bodyPr/>
        <a:lstStyle/>
        <a:p>
          <a:endParaRPr lang="en-US"/>
        </a:p>
      </dgm:t>
    </dgm:pt>
    <dgm:pt modelId="{B33B227C-4FC8-4CFC-B2D8-42750AEFC567}" type="sibTrans" cxnId="{54663726-B5AF-4AB6-99C5-FD1F82BBF340}">
      <dgm:prSet/>
      <dgm:spPr/>
      <dgm:t>
        <a:bodyPr/>
        <a:lstStyle/>
        <a:p>
          <a:endParaRPr lang="en-US"/>
        </a:p>
      </dgm:t>
    </dgm:pt>
    <dgm:pt modelId="{705B6466-D653-48D9-A280-0ACA2355F234}">
      <dgm:prSet phldrT="[Text]" phldr="0"/>
      <dgm:spPr/>
      <dgm:t>
        <a:bodyPr/>
        <a:lstStyle/>
        <a:p>
          <a:r>
            <a:rPr lang="en-US" dirty="0"/>
            <a:t>Train</a:t>
          </a:r>
        </a:p>
      </dgm:t>
    </dgm:pt>
    <dgm:pt modelId="{C43FA524-E75F-4468-A141-62E3B935055B}" type="parTrans" cxnId="{DCB696A2-91F4-4963-B106-812BFC534017}">
      <dgm:prSet/>
      <dgm:spPr/>
      <dgm:t>
        <a:bodyPr/>
        <a:lstStyle/>
        <a:p>
          <a:endParaRPr lang="en-US"/>
        </a:p>
      </dgm:t>
    </dgm:pt>
    <dgm:pt modelId="{9EE48A14-4591-49B7-B5A6-1D72EF5E1D9E}" type="sibTrans" cxnId="{DCB696A2-91F4-4963-B106-812BFC534017}">
      <dgm:prSet/>
      <dgm:spPr/>
      <dgm:t>
        <a:bodyPr/>
        <a:lstStyle/>
        <a:p>
          <a:endParaRPr lang="en-US"/>
        </a:p>
      </dgm:t>
    </dgm:pt>
    <dgm:pt modelId="{F0660442-F689-4DDC-8389-EAE37EDF5AF5}">
      <dgm:prSet phldrT="[Text]" phldr="0"/>
      <dgm:spPr/>
      <dgm:t>
        <a:bodyPr/>
        <a:lstStyle/>
        <a:p>
          <a:r>
            <a:rPr lang="en-US" dirty="0"/>
            <a:t>Onboard into Xacta360</a:t>
          </a:r>
        </a:p>
        <a:p>
          <a:endParaRPr lang="en-US" dirty="0"/>
        </a:p>
      </dgm:t>
    </dgm:pt>
    <dgm:pt modelId="{B9AA3BD7-B357-4B9E-BB69-549BF7BE6371}" type="parTrans" cxnId="{E19D71F4-168C-4977-A0EF-1F61AEFCE7B9}">
      <dgm:prSet/>
      <dgm:spPr/>
      <dgm:t>
        <a:bodyPr/>
        <a:lstStyle/>
        <a:p>
          <a:endParaRPr lang="en-US"/>
        </a:p>
      </dgm:t>
    </dgm:pt>
    <dgm:pt modelId="{18CFC136-72D4-4C13-BD78-D1885D747EF2}" type="sibTrans" cxnId="{E19D71F4-168C-4977-A0EF-1F61AEFCE7B9}">
      <dgm:prSet/>
      <dgm:spPr/>
      <dgm:t>
        <a:bodyPr/>
        <a:lstStyle/>
        <a:p>
          <a:endParaRPr lang="en-US"/>
        </a:p>
      </dgm:t>
    </dgm:pt>
    <dgm:pt modelId="{C2E6E11C-3EB5-4D34-87C2-51C36C034451}" type="pres">
      <dgm:prSet presAssocID="{B1DD7D25-951B-40AD-B475-C06FE20C7A5F}" presName="Name0" presStyleCnt="0">
        <dgm:presLayoutVars>
          <dgm:dir/>
          <dgm:resizeHandles val="exact"/>
        </dgm:presLayoutVars>
      </dgm:prSet>
      <dgm:spPr/>
    </dgm:pt>
    <dgm:pt modelId="{71AAF99B-0CEB-4830-A5EE-7D24739F0C4B}" type="pres">
      <dgm:prSet presAssocID="{94F8502B-DE2F-4C23-B8FB-4C08A8F37A14}" presName="node" presStyleLbl="node1" presStyleIdx="0" presStyleCnt="4">
        <dgm:presLayoutVars>
          <dgm:bulletEnabled val="1"/>
        </dgm:presLayoutVars>
      </dgm:prSet>
      <dgm:spPr/>
    </dgm:pt>
    <dgm:pt modelId="{F9604706-3F17-42DD-9C2F-1BDFC7DD7C69}" type="pres">
      <dgm:prSet presAssocID="{03BDAFF4-69B7-4341-921F-C63A69A7560D}" presName="sibTrans" presStyleLbl="sibTrans2D1" presStyleIdx="0" presStyleCnt="3"/>
      <dgm:spPr/>
    </dgm:pt>
    <dgm:pt modelId="{C65A08EC-BA14-4D8F-8A77-F01974EC0A8C}" type="pres">
      <dgm:prSet presAssocID="{03BDAFF4-69B7-4341-921F-C63A69A7560D}" presName="connectorText" presStyleLbl="sibTrans2D1" presStyleIdx="0" presStyleCnt="3"/>
      <dgm:spPr/>
    </dgm:pt>
    <dgm:pt modelId="{9A73CFDF-A902-441B-9CE4-9755D6CA07F4}" type="pres">
      <dgm:prSet presAssocID="{34A501F7-6684-4FE1-A892-6A6743E89798}" presName="node" presStyleLbl="node1" presStyleIdx="1" presStyleCnt="4">
        <dgm:presLayoutVars>
          <dgm:bulletEnabled val="1"/>
        </dgm:presLayoutVars>
      </dgm:prSet>
      <dgm:spPr/>
    </dgm:pt>
    <dgm:pt modelId="{AD714650-B11F-47FF-A888-33AAA9ABFC25}" type="pres">
      <dgm:prSet presAssocID="{B33B227C-4FC8-4CFC-B2D8-42750AEFC567}" presName="sibTrans" presStyleLbl="sibTrans2D1" presStyleIdx="1" presStyleCnt="3"/>
      <dgm:spPr/>
    </dgm:pt>
    <dgm:pt modelId="{F87783A5-4767-4BDA-9255-671F1C13835B}" type="pres">
      <dgm:prSet presAssocID="{B33B227C-4FC8-4CFC-B2D8-42750AEFC567}" presName="connectorText" presStyleLbl="sibTrans2D1" presStyleIdx="1" presStyleCnt="3"/>
      <dgm:spPr/>
    </dgm:pt>
    <dgm:pt modelId="{2AD9201E-F89A-4447-BC99-5D7367F8122D}" type="pres">
      <dgm:prSet presAssocID="{705B6466-D653-48D9-A280-0ACA2355F234}" presName="node" presStyleLbl="node1" presStyleIdx="2" presStyleCnt="4">
        <dgm:presLayoutVars>
          <dgm:bulletEnabled val="1"/>
        </dgm:presLayoutVars>
      </dgm:prSet>
      <dgm:spPr/>
    </dgm:pt>
    <dgm:pt modelId="{10DB4DE6-BA2D-4614-B5CE-0A9FA3E41D66}" type="pres">
      <dgm:prSet presAssocID="{9EE48A14-4591-49B7-B5A6-1D72EF5E1D9E}" presName="sibTrans" presStyleLbl="sibTrans2D1" presStyleIdx="2" presStyleCnt="3"/>
      <dgm:spPr/>
    </dgm:pt>
    <dgm:pt modelId="{494CCB2D-BFB2-41C4-89F4-51E890D63C57}" type="pres">
      <dgm:prSet presAssocID="{9EE48A14-4591-49B7-B5A6-1D72EF5E1D9E}" presName="connectorText" presStyleLbl="sibTrans2D1" presStyleIdx="2" presStyleCnt="3"/>
      <dgm:spPr/>
    </dgm:pt>
    <dgm:pt modelId="{67C32A3F-2977-4800-9BC5-0B53BEF5E8F6}" type="pres">
      <dgm:prSet presAssocID="{F0660442-F689-4DDC-8389-EAE37EDF5AF5}" presName="node" presStyleLbl="node1" presStyleIdx="3" presStyleCnt="4">
        <dgm:presLayoutVars>
          <dgm:bulletEnabled val="1"/>
        </dgm:presLayoutVars>
      </dgm:prSet>
      <dgm:spPr/>
    </dgm:pt>
  </dgm:ptLst>
  <dgm:cxnLst>
    <dgm:cxn modelId="{EAB73302-862E-4FAC-A593-3FC636B97730}" type="presOf" srcId="{9EE48A14-4591-49B7-B5A6-1D72EF5E1D9E}" destId="{10DB4DE6-BA2D-4614-B5CE-0A9FA3E41D66}" srcOrd="0" destOrd="0" presId="urn:microsoft.com/office/officeart/2005/8/layout/process1"/>
    <dgm:cxn modelId="{2ABE0C0B-9C19-4B91-A6D9-CB39EC7F1CC7}" type="presOf" srcId="{B1DD7D25-951B-40AD-B475-C06FE20C7A5F}" destId="{C2E6E11C-3EB5-4D34-87C2-51C36C034451}" srcOrd="0" destOrd="0" presId="urn:microsoft.com/office/officeart/2005/8/layout/process1"/>
    <dgm:cxn modelId="{54663726-B5AF-4AB6-99C5-FD1F82BBF340}" srcId="{B1DD7D25-951B-40AD-B475-C06FE20C7A5F}" destId="{34A501F7-6684-4FE1-A892-6A6743E89798}" srcOrd="1" destOrd="0" parTransId="{6320E25E-CCCF-484B-B0C7-78422D61E6F6}" sibTransId="{B33B227C-4FC8-4CFC-B2D8-42750AEFC567}"/>
    <dgm:cxn modelId="{77126D6A-BFB6-4947-A18F-CA13800B9CF6}" type="presOf" srcId="{03BDAFF4-69B7-4341-921F-C63A69A7560D}" destId="{F9604706-3F17-42DD-9C2F-1BDFC7DD7C69}" srcOrd="0" destOrd="0" presId="urn:microsoft.com/office/officeart/2005/8/layout/process1"/>
    <dgm:cxn modelId="{54191572-38ED-4486-9180-4F9CB034AFC8}" type="presOf" srcId="{B33B227C-4FC8-4CFC-B2D8-42750AEFC567}" destId="{AD714650-B11F-47FF-A888-33AAA9ABFC25}" srcOrd="0" destOrd="0" presId="urn:microsoft.com/office/officeart/2005/8/layout/process1"/>
    <dgm:cxn modelId="{8046889A-5F04-4C53-91EC-5CD1997448AD}" type="presOf" srcId="{705B6466-D653-48D9-A280-0ACA2355F234}" destId="{2AD9201E-F89A-4447-BC99-5D7367F8122D}" srcOrd="0" destOrd="0" presId="urn:microsoft.com/office/officeart/2005/8/layout/process1"/>
    <dgm:cxn modelId="{DCB696A2-91F4-4963-B106-812BFC534017}" srcId="{B1DD7D25-951B-40AD-B475-C06FE20C7A5F}" destId="{705B6466-D653-48D9-A280-0ACA2355F234}" srcOrd="2" destOrd="0" parTransId="{C43FA524-E75F-4468-A141-62E3B935055B}" sibTransId="{9EE48A14-4591-49B7-B5A6-1D72EF5E1D9E}"/>
    <dgm:cxn modelId="{4DFD71B6-3894-48AC-9AE6-AA2431956014}" type="presOf" srcId="{F0660442-F689-4DDC-8389-EAE37EDF5AF5}" destId="{67C32A3F-2977-4800-9BC5-0B53BEF5E8F6}" srcOrd="0" destOrd="0" presId="urn:microsoft.com/office/officeart/2005/8/layout/process1"/>
    <dgm:cxn modelId="{C9AE6ABA-E772-4AF4-8660-73CACCDC9FC2}" type="presOf" srcId="{B33B227C-4FC8-4CFC-B2D8-42750AEFC567}" destId="{F87783A5-4767-4BDA-9255-671F1C13835B}" srcOrd="1" destOrd="0" presId="urn:microsoft.com/office/officeart/2005/8/layout/process1"/>
    <dgm:cxn modelId="{DB9B1ABF-0264-4784-8A84-F3D40B4F2C54}" type="presOf" srcId="{03BDAFF4-69B7-4341-921F-C63A69A7560D}" destId="{C65A08EC-BA14-4D8F-8A77-F01974EC0A8C}" srcOrd="1" destOrd="0" presId="urn:microsoft.com/office/officeart/2005/8/layout/process1"/>
    <dgm:cxn modelId="{4ABA13CC-4846-4893-ACF9-8E5A7ECD01E5}" type="presOf" srcId="{9EE48A14-4591-49B7-B5A6-1D72EF5E1D9E}" destId="{494CCB2D-BFB2-41C4-89F4-51E890D63C57}" srcOrd="1" destOrd="0" presId="urn:microsoft.com/office/officeart/2005/8/layout/process1"/>
    <dgm:cxn modelId="{3AF399E2-1EA2-47E0-A724-A83F7E6CB529}" type="presOf" srcId="{34A501F7-6684-4FE1-A892-6A6743E89798}" destId="{9A73CFDF-A902-441B-9CE4-9755D6CA07F4}" srcOrd="0" destOrd="0" presId="urn:microsoft.com/office/officeart/2005/8/layout/process1"/>
    <dgm:cxn modelId="{E19D71F4-168C-4977-A0EF-1F61AEFCE7B9}" srcId="{B1DD7D25-951B-40AD-B475-C06FE20C7A5F}" destId="{F0660442-F689-4DDC-8389-EAE37EDF5AF5}" srcOrd="3" destOrd="0" parTransId="{B9AA3BD7-B357-4B9E-BB69-549BF7BE6371}" sibTransId="{18CFC136-72D4-4C13-BD78-D1885D747EF2}"/>
    <dgm:cxn modelId="{AB33B8F8-277F-4606-A13F-AA5DF39930EB}" srcId="{B1DD7D25-951B-40AD-B475-C06FE20C7A5F}" destId="{94F8502B-DE2F-4C23-B8FB-4C08A8F37A14}" srcOrd="0" destOrd="0" parTransId="{8DCF73E8-586C-4EDB-B280-303C5C817A20}" sibTransId="{03BDAFF4-69B7-4341-921F-C63A69A7560D}"/>
    <dgm:cxn modelId="{6DB9E0F8-E9F5-4F74-8B73-BF9FD4AB2A62}" type="presOf" srcId="{94F8502B-DE2F-4C23-B8FB-4C08A8F37A14}" destId="{71AAF99B-0CEB-4830-A5EE-7D24739F0C4B}" srcOrd="0" destOrd="0" presId="urn:microsoft.com/office/officeart/2005/8/layout/process1"/>
    <dgm:cxn modelId="{8AB26344-636C-4931-BF3F-EF6797151D3D}" type="presParOf" srcId="{C2E6E11C-3EB5-4D34-87C2-51C36C034451}" destId="{71AAF99B-0CEB-4830-A5EE-7D24739F0C4B}" srcOrd="0" destOrd="0" presId="urn:microsoft.com/office/officeart/2005/8/layout/process1"/>
    <dgm:cxn modelId="{C5F8799B-AA2F-4C69-BC61-0558DDFBA916}" type="presParOf" srcId="{C2E6E11C-3EB5-4D34-87C2-51C36C034451}" destId="{F9604706-3F17-42DD-9C2F-1BDFC7DD7C69}" srcOrd="1" destOrd="0" presId="urn:microsoft.com/office/officeart/2005/8/layout/process1"/>
    <dgm:cxn modelId="{96109A26-34AF-4F18-A0CC-577D14E5BA73}" type="presParOf" srcId="{F9604706-3F17-42DD-9C2F-1BDFC7DD7C69}" destId="{C65A08EC-BA14-4D8F-8A77-F01974EC0A8C}" srcOrd="0" destOrd="0" presId="urn:microsoft.com/office/officeart/2005/8/layout/process1"/>
    <dgm:cxn modelId="{8A79C98F-2A48-45E0-8DBE-B67F9870E164}" type="presParOf" srcId="{C2E6E11C-3EB5-4D34-87C2-51C36C034451}" destId="{9A73CFDF-A902-441B-9CE4-9755D6CA07F4}" srcOrd="2" destOrd="0" presId="urn:microsoft.com/office/officeart/2005/8/layout/process1"/>
    <dgm:cxn modelId="{B605A720-7E20-4A61-B713-1755F5593739}" type="presParOf" srcId="{C2E6E11C-3EB5-4D34-87C2-51C36C034451}" destId="{AD714650-B11F-47FF-A888-33AAA9ABFC25}" srcOrd="3" destOrd="0" presId="urn:microsoft.com/office/officeart/2005/8/layout/process1"/>
    <dgm:cxn modelId="{DEB9DB33-98A6-4F87-9DCE-F1EB7B13C730}" type="presParOf" srcId="{AD714650-B11F-47FF-A888-33AAA9ABFC25}" destId="{F87783A5-4767-4BDA-9255-671F1C13835B}" srcOrd="0" destOrd="0" presId="urn:microsoft.com/office/officeart/2005/8/layout/process1"/>
    <dgm:cxn modelId="{71897EC0-8971-4404-A030-38D9C19C2CE1}" type="presParOf" srcId="{C2E6E11C-3EB5-4D34-87C2-51C36C034451}" destId="{2AD9201E-F89A-4447-BC99-5D7367F8122D}" srcOrd="4" destOrd="0" presId="urn:microsoft.com/office/officeart/2005/8/layout/process1"/>
    <dgm:cxn modelId="{0221A5E0-9863-426B-8FB7-DA4BE6B15C96}" type="presParOf" srcId="{C2E6E11C-3EB5-4D34-87C2-51C36C034451}" destId="{10DB4DE6-BA2D-4614-B5CE-0A9FA3E41D66}" srcOrd="5" destOrd="0" presId="urn:microsoft.com/office/officeart/2005/8/layout/process1"/>
    <dgm:cxn modelId="{FD46B66E-A134-44AF-83D5-A89184886D7F}" type="presParOf" srcId="{10DB4DE6-BA2D-4614-B5CE-0A9FA3E41D66}" destId="{494CCB2D-BFB2-41C4-89F4-51E890D63C57}" srcOrd="0" destOrd="0" presId="urn:microsoft.com/office/officeart/2005/8/layout/process1"/>
    <dgm:cxn modelId="{1B1CE934-5608-4E4D-BDE3-7F3028636C4F}" type="presParOf" srcId="{C2E6E11C-3EB5-4D34-87C2-51C36C034451}" destId="{67C32A3F-2977-4800-9BC5-0B53BEF5E8F6}"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4D9B10-94DE-4A42-AED5-6570B433ADED}" type="doc">
      <dgm:prSet loTypeId="urn:microsoft.com/office/officeart/2024/layout/VerticalActionList" loCatId="" qsTypeId="urn:microsoft.com/office/officeart/2005/8/quickstyle/simple1#1" qsCatId="simple" csTypeId="urn:microsoft.com/office/officeart/2005/8/colors/accent1_2#1" csCatId="accent1" phldr="1"/>
      <dgm:spPr/>
      <dgm:t>
        <a:bodyPr/>
        <a:lstStyle/>
        <a:p>
          <a:endParaRPr lang="en-US"/>
        </a:p>
      </dgm:t>
    </dgm:pt>
    <dgm:pt modelId="{93645A7E-E2BD-2D49-AEFE-6445935C3236}">
      <dgm:prSet phldrT="[Text]"/>
      <dgm:spPr/>
      <dgm:t>
        <a:bodyPr/>
        <a:lstStyle/>
        <a:p>
          <a:r>
            <a:rPr lang="en-US"/>
            <a:t>COV TTX</a:t>
          </a:r>
        </a:p>
      </dgm:t>
    </dgm:pt>
    <dgm:pt modelId="{A8C3B15F-8978-9E46-8EB2-CCD3B1E13B36}" type="parTrans" cxnId="{1DF3391E-FB16-B342-8C82-8549B591F7CB}">
      <dgm:prSet/>
      <dgm:spPr/>
      <dgm:t>
        <a:bodyPr/>
        <a:lstStyle/>
        <a:p>
          <a:endParaRPr lang="en-US"/>
        </a:p>
      </dgm:t>
    </dgm:pt>
    <dgm:pt modelId="{5A92070E-68C6-804B-89CE-9794BED9DF7B}" type="sibTrans" cxnId="{1DF3391E-FB16-B342-8C82-8549B591F7CB}">
      <dgm:prSet/>
      <dgm:spPr/>
      <dgm:t>
        <a:bodyPr/>
        <a:lstStyle/>
        <a:p>
          <a:endParaRPr lang="en-US"/>
        </a:p>
      </dgm:t>
    </dgm:pt>
    <dgm:pt modelId="{06E8E1EB-3341-EA4F-9528-460376E95991}">
      <dgm:prSet phldrT="[Text]"/>
      <dgm:spPr/>
      <dgm:t>
        <a:bodyPr/>
        <a:lstStyle/>
        <a:p>
          <a:r>
            <a:rPr lang="en-US"/>
            <a:t>Device Token</a:t>
          </a:r>
        </a:p>
      </dgm:t>
    </dgm:pt>
    <dgm:pt modelId="{7F5CD20A-19E0-AA42-83D9-E02F10CE0A64}" type="parTrans" cxnId="{EDA0E0C2-1045-3845-B7F0-EC50FD276E4D}">
      <dgm:prSet/>
      <dgm:spPr/>
      <dgm:t>
        <a:bodyPr/>
        <a:lstStyle/>
        <a:p>
          <a:endParaRPr lang="en-US"/>
        </a:p>
      </dgm:t>
    </dgm:pt>
    <dgm:pt modelId="{6E18AC4F-3E9E-784C-B36A-822626CA220C}" type="sibTrans" cxnId="{EDA0E0C2-1045-3845-B7F0-EC50FD276E4D}">
      <dgm:prSet/>
      <dgm:spPr/>
      <dgm:t>
        <a:bodyPr/>
        <a:lstStyle/>
        <a:p>
          <a:endParaRPr lang="en-US"/>
        </a:p>
      </dgm:t>
    </dgm:pt>
    <dgm:pt modelId="{3092CF8D-E587-4C4C-981B-3D2DE51F2931}">
      <dgm:prSet phldrT="[Text]"/>
      <dgm:spPr/>
      <dgm:t>
        <a:bodyPr/>
        <a:lstStyle/>
        <a:p>
          <a:r>
            <a:rPr lang="en-US"/>
            <a:t>Reminder</a:t>
          </a:r>
        </a:p>
      </dgm:t>
    </dgm:pt>
    <dgm:pt modelId="{3572B45F-8786-7A43-804F-1AE4E45C9513}" type="parTrans" cxnId="{B341B747-2727-8F42-B815-4F4BF6B9143D}">
      <dgm:prSet/>
      <dgm:spPr/>
      <dgm:t>
        <a:bodyPr/>
        <a:lstStyle/>
        <a:p>
          <a:endParaRPr lang="en-US"/>
        </a:p>
      </dgm:t>
    </dgm:pt>
    <dgm:pt modelId="{EBD80AE7-1514-3943-8027-7E72B5F7A525}" type="sibTrans" cxnId="{B341B747-2727-8F42-B815-4F4BF6B9143D}">
      <dgm:prSet/>
      <dgm:spPr/>
      <dgm:t>
        <a:bodyPr/>
        <a:lstStyle/>
        <a:p>
          <a:endParaRPr lang="en-US"/>
        </a:p>
      </dgm:t>
    </dgm:pt>
    <dgm:pt modelId="{00F6C43B-1B9C-0A46-9214-39A6516F78B1}">
      <dgm:prSet phldrT="[Text]"/>
      <dgm:spPr/>
      <dgm:t>
        <a:bodyPr/>
        <a:lstStyle/>
        <a:p>
          <a:r>
            <a:rPr lang="en-US"/>
            <a:t>CSRM SIRT</a:t>
          </a:r>
        </a:p>
      </dgm:t>
    </dgm:pt>
    <dgm:pt modelId="{2B13DE93-7C9F-FA4E-BE46-6C1564CCD327}" type="parTrans" cxnId="{472AE8DA-CA04-3F42-926E-44C5B2088A33}">
      <dgm:prSet/>
      <dgm:spPr/>
      <dgm:t>
        <a:bodyPr/>
        <a:lstStyle/>
        <a:p>
          <a:endParaRPr lang="en-US"/>
        </a:p>
      </dgm:t>
    </dgm:pt>
    <dgm:pt modelId="{8FA43C4E-13D2-5942-9CB2-1A17FD8DDA60}" type="sibTrans" cxnId="{472AE8DA-CA04-3F42-926E-44C5B2088A33}">
      <dgm:prSet/>
      <dgm:spPr/>
      <dgm:t>
        <a:bodyPr/>
        <a:lstStyle/>
        <a:p>
          <a:endParaRPr lang="en-US"/>
        </a:p>
      </dgm:t>
    </dgm:pt>
    <dgm:pt modelId="{316E122D-E2C6-1C4B-B72D-7DAECEC9932E}">
      <dgm:prSet phldrT="[Text]"/>
      <dgm:spPr/>
      <dgm:t>
        <a:bodyPr/>
        <a:lstStyle/>
        <a:p>
          <a:r>
            <a:rPr lang="en-US"/>
            <a:t>4 additional team members</a:t>
          </a:r>
        </a:p>
      </dgm:t>
    </dgm:pt>
    <dgm:pt modelId="{DFEE8B5B-9CF9-CA44-8CF5-1CBD27ADB4BB}" type="parTrans" cxnId="{46E42DA0-8ADB-0145-B001-D6523013D852}">
      <dgm:prSet/>
      <dgm:spPr/>
      <dgm:t>
        <a:bodyPr/>
        <a:lstStyle/>
        <a:p>
          <a:endParaRPr lang="en-US"/>
        </a:p>
      </dgm:t>
    </dgm:pt>
    <dgm:pt modelId="{2FBD76E1-935D-9F4A-BF5D-00CC2FD665AB}" type="sibTrans" cxnId="{46E42DA0-8ADB-0145-B001-D6523013D852}">
      <dgm:prSet/>
      <dgm:spPr/>
      <dgm:t>
        <a:bodyPr/>
        <a:lstStyle/>
        <a:p>
          <a:endParaRPr lang="en-US"/>
        </a:p>
      </dgm:t>
    </dgm:pt>
    <dgm:pt modelId="{158D7A4F-E176-3146-808C-A297AD3A61BD}">
      <dgm:prSet phldrT="[Text]"/>
      <dgm:spPr/>
      <dgm:t>
        <a:bodyPr/>
        <a:lstStyle/>
        <a:p>
          <a:r>
            <a:rPr lang="en-US"/>
            <a:t>Tabletop Exercise for Agencies</a:t>
          </a:r>
        </a:p>
      </dgm:t>
    </dgm:pt>
    <dgm:pt modelId="{C82C8407-0FCA-B549-8C01-24A138D6A6F8}" type="parTrans" cxnId="{C91B2560-503F-1140-B097-424816B7C4B0}">
      <dgm:prSet/>
      <dgm:spPr/>
      <dgm:t>
        <a:bodyPr/>
        <a:lstStyle/>
        <a:p>
          <a:endParaRPr lang="en-US"/>
        </a:p>
      </dgm:t>
    </dgm:pt>
    <dgm:pt modelId="{94E9943C-4A5D-E544-9217-972C2F6BA61B}" type="sibTrans" cxnId="{C91B2560-503F-1140-B097-424816B7C4B0}">
      <dgm:prSet/>
      <dgm:spPr/>
      <dgm:t>
        <a:bodyPr/>
        <a:lstStyle/>
        <a:p>
          <a:endParaRPr lang="en-US"/>
        </a:p>
      </dgm:t>
    </dgm:pt>
    <dgm:pt modelId="{5F78451B-E12C-E84E-8343-EB45497C08F6}" type="pres">
      <dgm:prSet presAssocID="{734D9B10-94DE-4A42-AED5-6570B433ADED}" presName="Name0" presStyleCnt="0">
        <dgm:presLayoutVars>
          <dgm:dir/>
          <dgm:animLvl val="lvl"/>
          <dgm:resizeHandles val="exact"/>
        </dgm:presLayoutVars>
      </dgm:prSet>
      <dgm:spPr/>
    </dgm:pt>
    <dgm:pt modelId="{19F6730E-6448-1741-9E00-4650CDCA5ADA}" type="pres">
      <dgm:prSet presAssocID="{93645A7E-E2BD-2D49-AEFE-6445935C3236}" presName="linNode" presStyleCnt="0"/>
      <dgm:spPr/>
    </dgm:pt>
    <dgm:pt modelId="{1AF1313B-8DF9-7E4E-98CE-1905F892F5F7}" type="pres">
      <dgm:prSet presAssocID="{93645A7E-E2BD-2D49-AEFE-6445935C3236}" presName="bgOutline" presStyleLbl="fgAcc1" presStyleIdx="0" presStyleCnt="3"/>
      <dgm:spPr/>
    </dgm:pt>
    <dgm:pt modelId="{7348F7F1-4FE9-BC45-B5A6-6C5BC1D7005F}" type="pres">
      <dgm:prSet presAssocID="{93645A7E-E2BD-2D49-AEFE-6445935C3236}" presName="parentText" presStyleLbl="alignNode1" presStyleIdx="0" presStyleCnt="3">
        <dgm:presLayoutVars>
          <dgm:chMax val="1"/>
          <dgm:bulletEnabled/>
        </dgm:presLayoutVars>
      </dgm:prSet>
      <dgm:spPr/>
    </dgm:pt>
    <dgm:pt modelId="{B68A93E0-38DD-584F-80F0-B23111706215}" type="pres">
      <dgm:prSet presAssocID="{93645A7E-E2BD-2D49-AEFE-6445935C3236}" presName="descendantText" presStyleLbl="revTx" presStyleIdx="0" presStyleCnt="0">
        <dgm:presLayoutVars>
          <dgm:bulletEnabled/>
        </dgm:presLayoutVars>
      </dgm:prSet>
      <dgm:spPr/>
    </dgm:pt>
    <dgm:pt modelId="{A098E56E-ACEE-8D43-8D00-809549617202}" type="pres">
      <dgm:prSet presAssocID="{5A92070E-68C6-804B-89CE-9794BED9DF7B}" presName="sp" presStyleCnt="0"/>
      <dgm:spPr/>
    </dgm:pt>
    <dgm:pt modelId="{173B519B-E378-AE43-AAC1-4F1B458BA49B}" type="pres">
      <dgm:prSet presAssocID="{06E8E1EB-3341-EA4F-9528-460376E95991}" presName="linNode" presStyleCnt="0"/>
      <dgm:spPr/>
    </dgm:pt>
    <dgm:pt modelId="{B8DA1CA6-04EF-BD47-AD57-3677B4B06008}" type="pres">
      <dgm:prSet presAssocID="{06E8E1EB-3341-EA4F-9528-460376E95991}" presName="bgOutline" presStyleLbl="fgAcc1" presStyleIdx="1" presStyleCnt="3"/>
      <dgm:spPr/>
    </dgm:pt>
    <dgm:pt modelId="{DBE79C2C-2EEF-9A47-9578-C778D37382B5}" type="pres">
      <dgm:prSet presAssocID="{06E8E1EB-3341-EA4F-9528-460376E95991}" presName="parentText" presStyleLbl="alignNode1" presStyleIdx="1" presStyleCnt="3" custLinFactNeighborX="-13671" custLinFactNeighborY="1541">
        <dgm:presLayoutVars>
          <dgm:chMax val="1"/>
          <dgm:bulletEnabled/>
        </dgm:presLayoutVars>
      </dgm:prSet>
      <dgm:spPr/>
    </dgm:pt>
    <dgm:pt modelId="{3E95CD63-08E6-8A42-9B13-A4AEFF2F19B1}" type="pres">
      <dgm:prSet presAssocID="{06E8E1EB-3341-EA4F-9528-460376E95991}" presName="descendantText" presStyleLbl="revTx" presStyleIdx="0" presStyleCnt="0">
        <dgm:presLayoutVars>
          <dgm:bulletEnabled/>
        </dgm:presLayoutVars>
      </dgm:prSet>
      <dgm:spPr/>
    </dgm:pt>
    <dgm:pt modelId="{D77514A4-035A-0842-BABA-01B19C619D06}" type="pres">
      <dgm:prSet presAssocID="{6E18AC4F-3E9E-784C-B36A-822626CA220C}" presName="sp" presStyleCnt="0"/>
      <dgm:spPr/>
    </dgm:pt>
    <dgm:pt modelId="{A26224E8-4DF9-B444-9BFC-F05E5CBA6D7A}" type="pres">
      <dgm:prSet presAssocID="{00F6C43B-1B9C-0A46-9214-39A6516F78B1}" presName="linNode" presStyleCnt="0"/>
      <dgm:spPr/>
    </dgm:pt>
    <dgm:pt modelId="{172E0CE4-11DE-9248-8006-1D3F209CF13C}" type="pres">
      <dgm:prSet presAssocID="{00F6C43B-1B9C-0A46-9214-39A6516F78B1}" presName="bgOutline" presStyleLbl="fgAcc1" presStyleIdx="2" presStyleCnt="3"/>
      <dgm:spPr/>
    </dgm:pt>
    <dgm:pt modelId="{C9FBD7EB-3805-D84D-8776-5C3B3B65D18B}" type="pres">
      <dgm:prSet presAssocID="{00F6C43B-1B9C-0A46-9214-39A6516F78B1}" presName="parentText" presStyleLbl="alignNode1" presStyleIdx="2" presStyleCnt="3">
        <dgm:presLayoutVars>
          <dgm:chMax val="1"/>
          <dgm:bulletEnabled/>
        </dgm:presLayoutVars>
      </dgm:prSet>
      <dgm:spPr/>
    </dgm:pt>
    <dgm:pt modelId="{60FF18E1-B0D3-F844-BB0C-4A2877F69FE0}" type="pres">
      <dgm:prSet presAssocID="{00F6C43B-1B9C-0A46-9214-39A6516F78B1}" presName="descendantText" presStyleLbl="revTx" presStyleIdx="0" presStyleCnt="0">
        <dgm:presLayoutVars>
          <dgm:bulletEnabled/>
        </dgm:presLayoutVars>
      </dgm:prSet>
      <dgm:spPr/>
    </dgm:pt>
  </dgm:ptLst>
  <dgm:cxnLst>
    <dgm:cxn modelId="{1DF3391E-FB16-B342-8C82-8549B591F7CB}" srcId="{734D9B10-94DE-4A42-AED5-6570B433ADED}" destId="{93645A7E-E2BD-2D49-AEFE-6445935C3236}" srcOrd="0" destOrd="0" parTransId="{A8C3B15F-8978-9E46-8EB2-CCD3B1E13B36}" sibTransId="{5A92070E-68C6-804B-89CE-9794BED9DF7B}"/>
    <dgm:cxn modelId="{57B83F28-5930-5348-94E4-CA4DC747A7ED}" type="presOf" srcId="{158D7A4F-E176-3146-808C-A297AD3A61BD}" destId="{B68A93E0-38DD-584F-80F0-B23111706215}" srcOrd="0" destOrd="0" presId="urn:microsoft.com/office/officeart/2024/layout/VerticalActionList"/>
    <dgm:cxn modelId="{0EB70A36-6E81-0247-BF2B-FF56F0548224}" type="presOf" srcId="{316E122D-E2C6-1C4B-B72D-7DAECEC9932E}" destId="{60FF18E1-B0D3-F844-BB0C-4A2877F69FE0}" srcOrd="0" destOrd="0" presId="urn:microsoft.com/office/officeart/2024/layout/VerticalActionList"/>
    <dgm:cxn modelId="{C91B2560-503F-1140-B097-424816B7C4B0}" srcId="{93645A7E-E2BD-2D49-AEFE-6445935C3236}" destId="{158D7A4F-E176-3146-808C-A297AD3A61BD}" srcOrd="0" destOrd="0" parTransId="{C82C8407-0FCA-B549-8C01-24A138D6A6F8}" sibTransId="{94E9943C-4A5D-E544-9217-972C2F6BA61B}"/>
    <dgm:cxn modelId="{B341B747-2727-8F42-B815-4F4BF6B9143D}" srcId="{06E8E1EB-3341-EA4F-9528-460376E95991}" destId="{3092CF8D-E587-4C4C-981B-3D2DE51F2931}" srcOrd="0" destOrd="0" parTransId="{3572B45F-8786-7A43-804F-1AE4E45C9513}" sibTransId="{EBD80AE7-1514-3943-8027-7E72B5F7A525}"/>
    <dgm:cxn modelId="{37285574-462C-424B-A81A-262E6773E907}" type="presOf" srcId="{06E8E1EB-3341-EA4F-9528-460376E95991}" destId="{DBE79C2C-2EEF-9A47-9578-C778D37382B5}" srcOrd="1" destOrd="0" presId="urn:microsoft.com/office/officeart/2024/layout/VerticalActionList"/>
    <dgm:cxn modelId="{C919AC87-B678-9747-9B0C-1046792D35BA}" type="presOf" srcId="{734D9B10-94DE-4A42-AED5-6570B433ADED}" destId="{5F78451B-E12C-E84E-8343-EB45497C08F6}" srcOrd="0" destOrd="0" presId="urn:microsoft.com/office/officeart/2024/layout/VerticalActionList"/>
    <dgm:cxn modelId="{46E42DA0-8ADB-0145-B001-D6523013D852}" srcId="{00F6C43B-1B9C-0A46-9214-39A6516F78B1}" destId="{316E122D-E2C6-1C4B-B72D-7DAECEC9932E}" srcOrd="0" destOrd="0" parTransId="{DFEE8B5B-9CF9-CA44-8CF5-1CBD27ADB4BB}" sibTransId="{2FBD76E1-935D-9F4A-BF5D-00CC2FD665AB}"/>
    <dgm:cxn modelId="{2A44C1B7-0710-0A43-89F6-477674A728C3}" type="presOf" srcId="{93645A7E-E2BD-2D49-AEFE-6445935C3236}" destId="{1AF1313B-8DF9-7E4E-98CE-1905F892F5F7}" srcOrd="0" destOrd="0" presId="urn:microsoft.com/office/officeart/2024/layout/VerticalActionList"/>
    <dgm:cxn modelId="{EDA0E0C2-1045-3845-B7F0-EC50FD276E4D}" srcId="{734D9B10-94DE-4A42-AED5-6570B433ADED}" destId="{06E8E1EB-3341-EA4F-9528-460376E95991}" srcOrd="1" destOrd="0" parTransId="{7F5CD20A-19E0-AA42-83D9-E02F10CE0A64}" sibTransId="{6E18AC4F-3E9E-784C-B36A-822626CA220C}"/>
    <dgm:cxn modelId="{360D54C5-5287-5B44-82E5-C7064153EA62}" type="presOf" srcId="{93645A7E-E2BD-2D49-AEFE-6445935C3236}" destId="{7348F7F1-4FE9-BC45-B5A6-6C5BC1D7005F}" srcOrd="1" destOrd="0" presId="urn:microsoft.com/office/officeart/2024/layout/VerticalActionList"/>
    <dgm:cxn modelId="{ABADA3C6-9EA1-9D4A-89D2-CD8B61219C09}" type="presOf" srcId="{00F6C43B-1B9C-0A46-9214-39A6516F78B1}" destId="{C9FBD7EB-3805-D84D-8776-5C3B3B65D18B}" srcOrd="1" destOrd="0" presId="urn:microsoft.com/office/officeart/2024/layout/VerticalActionList"/>
    <dgm:cxn modelId="{935C4ECD-DAE7-D249-A707-907AD0C98EF2}" type="presOf" srcId="{00F6C43B-1B9C-0A46-9214-39A6516F78B1}" destId="{172E0CE4-11DE-9248-8006-1D3F209CF13C}" srcOrd="0" destOrd="0" presId="urn:microsoft.com/office/officeart/2024/layout/VerticalActionList"/>
    <dgm:cxn modelId="{C831FCCD-25D0-8446-B7C1-AC45CA87BFC7}" type="presOf" srcId="{3092CF8D-E587-4C4C-981B-3D2DE51F2931}" destId="{3E95CD63-08E6-8A42-9B13-A4AEFF2F19B1}" srcOrd="0" destOrd="0" presId="urn:microsoft.com/office/officeart/2024/layout/VerticalActionList"/>
    <dgm:cxn modelId="{B8CF1ACF-7E50-A347-A7A4-139C9BBDBE98}" type="presOf" srcId="{06E8E1EB-3341-EA4F-9528-460376E95991}" destId="{B8DA1CA6-04EF-BD47-AD57-3677B4B06008}" srcOrd="0" destOrd="0" presId="urn:microsoft.com/office/officeart/2024/layout/VerticalActionList"/>
    <dgm:cxn modelId="{472AE8DA-CA04-3F42-926E-44C5B2088A33}" srcId="{734D9B10-94DE-4A42-AED5-6570B433ADED}" destId="{00F6C43B-1B9C-0A46-9214-39A6516F78B1}" srcOrd="2" destOrd="0" parTransId="{2B13DE93-7C9F-FA4E-BE46-6C1564CCD327}" sibTransId="{8FA43C4E-13D2-5942-9CB2-1A17FD8DDA60}"/>
    <dgm:cxn modelId="{8CD17CC7-A72A-CB45-8444-4460ED2003B6}" type="presParOf" srcId="{5F78451B-E12C-E84E-8343-EB45497C08F6}" destId="{19F6730E-6448-1741-9E00-4650CDCA5ADA}" srcOrd="0" destOrd="0" presId="urn:microsoft.com/office/officeart/2024/layout/VerticalActionList"/>
    <dgm:cxn modelId="{36872A1D-C4B0-0448-BE1C-6D6E5E48E30C}" type="presParOf" srcId="{19F6730E-6448-1741-9E00-4650CDCA5ADA}" destId="{1AF1313B-8DF9-7E4E-98CE-1905F892F5F7}" srcOrd="0" destOrd="0" presId="urn:microsoft.com/office/officeart/2024/layout/VerticalActionList"/>
    <dgm:cxn modelId="{AF44FAC1-F337-9F4F-8CB0-4F08079439DB}" type="presParOf" srcId="{19F6730E-6448-1741-9E00-4650CDCA5ADA}" destId="{7348F7F1-4FE9-BC45-B5A6-6C5BC1D7005F}" srcOrd="1" destOrd="0" presId="urn:microsoft.com/office/officeart/2024/layout/VerticalActionList"/>
    <dgm:cxn modelId="{C02EEA61-6C61-4D4C-97CD-AE8D19F5EDC2}" type="presParOf" srcId="{19F6730E-6448-1741-9E00-4650CDCA5ADA}" destId="{B68A93E0-38DD-584F-80F0-B23111706215}" srcOrd="2" destOrd="0" presId="urn:microsoft.com/office/officeart/2024/layout/VerticalActionList"/>
    <dgm:cxn modelId="{4032D6E9-0B75-2D45-A4C0-310D6A18732A}" type="presParOf" srcId="{5F78451B-E12C-E84E-8343-EB45497C08F6}" destId="{A098E56E-ACEE-8D43-8D00-809549617202}" srcOrd="1" destOrd="0" presId="urn:microsoft.com/office/officeart/2024/layout/VerticalActionList"/>
    <dgm:cxn modelId="{080F277B-91C2-C345-B389-0378F2C3E4C9}" type="presParOf" srcId="{5F78451B-E12C-E84E-8343-EB45497C08F6}" destId="{173B519B-E378-AE43-AAC1-4F1B458BA49B}" srcOrd="2" destOrd="0" presId="urn:microsoft.com/office/officeart/2024/layout/VerticalActionList"/>
    <dgm:cxn modelId="{9786CFB0-E5B7-AB43-A05C-DC1A6D8C8E73}" type="presParOf" srcId="{173B519B-E378-AE43-AAC1-4F1B458BA49B}" destId="{B8DA1CA6-04EF-BD47-AD57-3677B4B06008}" srcOrd="0" destOrd="0" presId="urn:microsoft.com/office/officeart/2024/layout/VerticalActionList"/>
    <dgm:cxn modelId="{457628E3-4B81-E943-8B54-B9798385AC1F}" type="presParOf" srcId="{173B519B-E378-AE43-AAC1-4F1B458BA49B}" destId="{DBE79C2C-2EEF-9A47-9578-C778D37382B5}" srcOrd="1" destOrd="0" presId="urn:microsoft.com/office/officeart/2024/layout/VerticalActionList"/>
    <dgm:cxn modelId="{A962B941-71A5-C04F-A8D9-383AFA494260}" type="presParOf" srcId="{173B519B-E378-AE43-AAC1-4F1B458BA49B}" destId="{3E95CD63-08E6-8A42-9B13-A4AEFF2F19B1}" srcOrd="2" destOrd="0" presId="urn:microsoft.com/office/officeart/2024/layout/VerticalActionList"/>
    <dgm:cxn modelId="{2B7C7745-BBB6-984D-A434-BDE74C3F0688}" type="presParOf" srcId="{5F78451B-E12C-E84E-8343-EB45497C08F6}" destId="{D77514A4-035A-0842-BABA-01B19C619D06}" srcOrd="3" destOrd="0" presId="urn:microsoft.com/office/officeart/2024/layout/VerticalActionList"/>
    <dgm:cxn modelId="{BF1E1581-9678-B649-A0A5-AEFDA8C02E24}" type="presParOf" srcId="{5F78451B-E12C-E84E-8343-EB45497C08F6}" destId="{A26224E8-4DF9-B444-9BFC-F05E5CBA6D7A}" srcOrd="4" destOrd="0" presId="urn:microsoft.com/office/officeart/2024/layout/VerticalActionList"/>
    <dgm:cxn modelId="{2EAFEED2-583B-874F-B738-EF433814F40D}" type="presParOf" srcId="{A26224E8-4DF9-B444-9BFC-F05E5CBA6D7A}" destId="{172E0CE4-11DE-9248-8006-1D3F209CF13C}" srcOrd="0" destOrd="0" presId="urn:microsoft.com/office/officeart/2024/layout/VerticalActionList"/>
    <dgm:cxn modelId="{C4CB502E-C4A3-1F4B-8C8B-B74A53F5F96F}" type="presParOf" srcId="{A26224E8-4DF9-B444-9BFC-F05E5CBA6D7A}" destId="{C9FBD7EB-3805-D84D-8776-5C3B3B65D18B}" srcOrd="1" destOrd="0" presId="urn:microsoft.com/office/officeart/2024/layout/VerticalActionList"/>
    <dgm:cxn modelId="{9BEE094C-7AFA-264D-90EE-01ED15EBE466}" type="presParOf" srcId="{A26224E8-4DF9-B444-9BFC-F05E5CBA6D7A}" destId="{60FF18E1-B0D3-F844-BB0C-4A2877F69FE0}" srcOrd="2" destOrd="0" presId="urn:microsoft.com/office/officeart/2024/layout/Vertical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AAF99B-0CEB-4830-A5EE-7D24739F0C4B}">
      <dsp:nvSpPr>
        <dsp:cNvPr id="0" name=""/>
        <dsp:cNvSpPr/>
      </dsp:nvSpPr>
      <dsp:spPr>
        <a:xfrm>
          <a:off x="5116" y="2329010"/>
          <a:ext cx="2236898" cy="13421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Draft</a:t>
          </a:r>
        </a:p>
      </dsp:txBody>
      <dsp:txXfrm>
        <a:off x="44426" y="2368320"/>
        <a:ext cx="2158278" cy="1263518"/>
      </dsp:txXfrm>
    </dsp:sp>
    <dsp:sp modelId="{F9604706-3F17-42DD-9C2F-1BDFC7DD7C69}">
      <dsp:nvSpPr>
        <dsp:cNvPr id="0" name=""/>
        <dsp:cNvSpPr/>
      </dsp:nvSpPr>
      <dsp:spPr>
        <a:xfrm>
          <a:off x="2465704" y="2722704"/>
          <a:ext cx="474222" cy="5547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2465704" y="2833654"/>
        <a:ext cx="331955" cy="332850"/>
      </dsp:txXfrm>
    </dsp:sp>
    <dsp:sp modelId="{9A73CFDF-A902-441B-9CE4-9755D6CA07F4}">
      <dsp:nvSpPr>
        <dsp:cNvPr id="0" name=""/>
        <dsp:cNvSpPr/>
      </dsp:nvSpPr>
      <dsp:spPr>
        <a:xfrm>
          <a:off x="3136773" y="2329010"/>
          <a:ext cx="2236898" cy="13421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Disseminate</a:t>
          </a:r>
        </a:p>
      </dsp:txBody>
      <dsp:txXfrm>
        <a:off x="3176083" y="2368320"/>
        <a:ext cx="2158278" cy="1263518"/>
      </dsp:txXfrm>
    </dsp:sp>
    <dsp:sp modelId="{AD714650-B11F-47FF-A888-33AAA9ABFC25}">
      <dsp:nvSpPr>
        <dsp:cNvPr id="0" name=""/>
        <dsp:cNvSpPr/>
      </dsp:nvSpPr>
      <dsp:spPr>
        <a:xfrm>
          <a:off x="5597361" y="2722704"/>
          <a:ext cx="474222" cy="5547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5597361" y="2833654"/>
        <a:ext cx="331955" cy="332850"/>
      </dsp:txXfrm>
    </dsp:sp>
    <dsp:sp modelId="{2AD9201E-F89A-4447-BC99-5D7367F8122D}">
      <dsp:nvSpPr>
        <dsp:cNvPr id="0" name=""/>
        <dsp:cNvSpPr/>
      </dsp:nvSpPr>
      <dsp:spPr>
        <a:xfrm>
          <a:off x="6268431" y="2329010"/>
          <a:ext cx="2236898" cy="13421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Train</a:t>
          </a:r>
        </a:p>
      </dsp:txBody>
      <dsp:txXfrm>
        <a:off x="6307741" y="2368320"/>
        <a:ext cx="2158278" cy="1263518"/>
      </dsp:txXfrm>
    </dsp:sp>
    <dsp:sp modelId="{10DB4DE6-BA2D-4614-B5CE-0A9FA3E41D66}">
      <dsp:nvSpPr>
        <dsp:cNvPr id="0" name=""/>
        <dsp:cNvSpPr/>
      </dsp:nvSpPr>
      <dsp:spPr>
        <a:xfrm>
          <a:off x="8729019" y="2722704"/>
          <a:ext cx="474222" cy="5547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8729019" y="2833654"/>
        <a:ext cx="331955" cy="332850"/>
      </dsp:txXfrm>
    </dsp:sp>
    <dsp:sp modelId="{67C32A3F-2977-4800-9BC5-0B53BEF5E8F6}">
      <dsp:nvSpPr>
        <dsp:cNvPr id="0" name=""/>
        <dsp:cNvSpPr/>
      </dsp:nvSpPr>
      <dsp:spPr>
        <a:xfrm>
          <a:off x="9400088" y="2329010"/>
          <a:ext cx="2236898" cy="13421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Onboard into Xacta360</a:t>
          </a:r>
        </a:p>
        <a:p>
          <a:pPr marL="0" lvl="0" indent="0" algn="ctr" defTabSz="977900">
            <a:lnSpc>
              <a:spcPct val="90000"/>
            </a:lnSpc>
            <a:spcBef>
              <a:spcPct val="0"/>
            </a:spcBef>
            <a:spcAft>
              <a:spcPct val="35000"/>
            </a:spcAft>
            <a:buNone/>
          </a:pPr>
          <a:endParaRPr lang="en-US" sz="2200" kern="1200" dirty="0"/>
        </a:p>
      </dsp:txBody>
      <dsp:txXfrm>
        <a:off x="9439398" y="2368320"/>
        <a:ext cx="2158278" cy="12635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1313B-8DF9-7E4E-98CE-1905F892F5F7}">
      <dsp:nvSpPr>
        <dsp:cNvPr id="0" name=""/>
        <dsp:cNvSpPr/>
      </dsp:nvSpPr>
      <dsp:spPr>
        <a:xfrm rot="5400000">
          <a:off x="3248356" y="-2003878"/>
          <a:ext cx="1289767" cy="5300041"/>
        </a:xfrm>
        <a:prstGeom prst="round2SameRect">
          <a:avLst>
            <a:gd name="adj1" fmla="val 15000"/>
            <a:gd name="adj2" fmla="val 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250" tIns="127400" rIns="69250" bIns="127400" numCol="1" spcCol="1270" anchor="ctr" anchorCtr="0">
          <a:noAutofit/>
        </a:bodyPr>
        <a:lstStyle/>
        <a:p>
          <a:pPr marL="0" lvl="0" indent="0" algn="l" defTabSz="1244600">
            <a:lnSpc>
              <a:spcPct val="90000"/>
            </a:lnSpc>
            <a:spcBef>
              <a:spcPct val="0"/>
            </a:spcBef>
            <a:spcAft>
              <a:spcPct val="35000"/>
            </a:spcAft>
            <a:buNone/>
          </a:pPr>
          <a:r>
            <a:rPr lang="en-US" sz="2800" kern="1200"/>
            <a:t>COV TTX</a:t>
          </a:r>
        </a:p>
      </dsp:txBody>
      <dsp:txXfrm rot="16200000">
        <a:off x="37776" y="39034"/>
        <a:ext cx="1270876" cy="1214215"/>
      </dsp:txXfrm>
    </dsp:sp>
    <dsp:sp modelId="{B68A93E0-38DD-584F-80F0-B23111706215}">
      <dsp:nvSpPr>
        <dsp:cNvPr id="0" name=""/>
        <dsp:cNvSpPr/>
      </dsp:nvSpPr>
      <dsp:spPr>
        <a:xfrm>
          <a:off x="1308652" y="1258"/>
          <a:ext cx="5234608" cy="128976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10799" tIns="127400" rIns="110799" bIns="127400" numCol="1" spcCol="1270" anchor="ctr" anchorCtr="0">
          <a:noAutofit/>
        </a:bodyPr>
        <a:lstStyle/>
        <a:p>
          <a:pPr marL="0" lvl="0" indent="0" algn="l" defTabSz="1066800">
            <a:lnSpc>
              <a:spcPct val="90000"/>
            </a:lnSpc>
            <a:spcBef>
              <a:spcPct val="0"/>
            </a:spcBef>
            <a:spcAft>
              <a:spcPct val="35000"/>
            </a:spcAft>
            <a:buNone/>
          </a:pPr>
          <a:r>
            <a:rPr lang="en-US" sz="2400" kern="1200"/>
            <a:t>Tabletop Exercise for Agencies</a:t>
          </a:r>
        </a:p>
      </dsp:txBody>
      <dsp:txXfrm>
        <a:off x="1308652" y="1258"/>
        <a:ext cx="5234608" cy="1289767"/>
      </dsp:txXfrm>
    </dsp:sp>
    <dsp:sp modelId="{7348F7F1-4FE9-BC45-B5A6-6C5BC1D7005F}">
      <dsp:nvSpPr>
        <dsp:cNvPr id="0" name=""/>
        <dsp:cNvSpPr/>
      </dsp:nvSpPr>
      <dsp:spPr>
        <a:xfrm rot="16200000">
          <a:off x="9442" y="-8184"/>
          <a:ext cx="1289767" cy="1308652"/>
        </a:xfrm>
        <a:prstGeom prst="round2SameRect">
          <a:avLst>
            <a:gd name="adj1" fmla="val 1000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250" tIns="127400" rIns="69250" bIns="127400" numCol="1" spcCol="1270" anchor="ctr" anchorCtr="0">
          <a:noAutofit/>
        </a:bodyPr>
        <a:lstStyle/>
        <a:p>
          <a:pPr marL="0" lvl="0" indent="0" algn="l" defTabSz="1244600">
            <a:lnSpc>
              <a:spcPct val="90000"/>
            </a:lnSpc>
            <a:spcBef>
              <a:spcPct val="0"/>
            </a:spcBef>
            <a:spcAft>
              <a:spcPct val="35000"/>
            </a:spcAft>
            <a:buNone/>
          </a:pPr>
          <a:r>
            <a:rPr lang="en-US" sz="2800" kern="1200"/>
            <a:t>COV TTX</a:t>
          </a:r>
        </a:p>
      </dsp:txBody>
      <dsp:txXfrm rot="5400000">
        <a:off x="37776" y="39034"/>
        <a:ext cx="1270876" cy="1214215"/>
      </dsp:txXfrm>
    </dsp:sp>
    <dsp:sp modelId="{B8DA1CA6-04EF-BD47-AD57-3677B4B06008}">
      <dsp:nvSpPr>
        <dsp:cNvPr id="0" name=""/>
        <dsp:cNvSpPr/>
      </dsp:nvSpPr>
      <dsp:spPr>
        <a:xfrm rot="5400000">
          <a:off x="3248356" y="-636725"/>
          <a:ext cx="1289767" cy="5300041"/>
        </a:xfrm>
        <a:prstGeom prst="round2SameRect">
          <a:avLst>
            <a:gd name="adj1" fmla="val 15000"/>
            <a:gd name="adj2" fmla="val 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250" tIns="127400" rIns="69250" bIns="127400" numCol="1" spcCol="1270" anchor="ctr" anchorCtr="0">
          <a:noAutofit/>
        </a:bodyPr>
        <a:lstStyle/>
        <a:p>
          <a:pPr marL="0" lvl="0" indent="0" algn="l" defTabSz="1244600">
            <a:lnSpc>
              <a:spcPct val="90000"/>
            </a:lnSpc>
            <a:spcBef>
              <a:spcPct val="0"/>
            </a:spcBef>
            <a:spcAft>
              <a:spcPct val="35000"/>
            </a:spcAft>
            <a:buNone/>
          </a:pPr>
          <a:r>
            <a:rPr lang="en-US" sz="2800" kern="1200"/>
            <a:t>Device Token</a:t>
          </a:r>
        </a:p>
      </dsp:txBody>
      <dsp:txXfrm rot="16200000">
        <a:off x="37776" y="1426062"/>
        <a:ext cx="1270876" cy="1214215"/>
      </dsp:txXfrm>
    </dsp:sp>
    <dsp:sp modelId="{3E95CD63-08E6-8A42-9B13-A4AEFF2F19B1}">
      <dsp:nvSpPr>
        <dsp:cNvPr id="0" name=""/>
        <dsp:cNvSpPr/>
      </dsp:nvSpPr>
      <dsp:spPr>
        <a:xfrm>
          <a:off x="1308652" y="1368411"/>
          <a:ext cx="5234608" cy="128976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10799" tIns="127400" rIns="110799" bIns="127400" numCol="1" spcCol="1270" anchor="ctr" anchorCtr="0">
          <a:noAutofit/>
        </a:bodyPr>
        <a:lstStyle/>
        <a:p>
          <a:pPr marL="0" lvl="0" indent="0" algn="l" defTabSz="1066800">
            <a:lnSpc>
              <a:spcPct val="90000"/>
            </a:lnSpc>
            <a:spcBef>
              <a:spcPct val="0"/>
            </a:spcBef>
            <a:spcAft>
              <a:spcPct val="35000"/>
            </a:spcAft>
            <a:buNone/>
          </a:pPr>
          <a:r>
            <a:rPr lang="en-US" sz="2400" kern="1200"/>
            <a:t>Reminder</a:t>
          </a:r>
        </a:p>
      </dsp:txBody>
      <dsp:txXfrm>
        <a:off x="1308652" y="1368411"/>
        <a:ext cx="5234608" cy="1289767"/>
      </dsp:txXfrm>
    </dsp:sp>
    <dsp:sp modelId="{DBE79C2C-2EEF-9A47-9578-C778D37382B5}">
      <dsp:nvSpPr>
        <dsp:cNvPr id="0" name=""/>
        <dsp:cNvSpPr/>
      </dsp:nvSpPr>
      <dsp:spPr>
        <a:xfrm rot="16200000">
          <a:off x="9442" y="1378844"/>
          <a:ext cx="1289767" cy="1308652"/>
        </a:xfrm>
        <a:prstGeom prst="round2SameRect">
          <a:avLst>
            <a:gd name="adj1" fmla="val 1000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250" tIns="127400" rIns="69250" bIns="127400" numCol="1" spcCol="1270" anchor="ctr" anchorCtr="0">
          <a:noAutofit/>
        </a:bodyPr>
        <a:lstStyle/>
        <a:p>
          <a:pPr marL="0" lvl="0" indent="0" algn="l" defTabSz="1244600">
            <a:lnSpc>
              <a:spcPct val="90000"/>
            </a:lnSpc>
            <a:spcBef>
              <a:spcPct val="0"/>
            </a:spcBef>
            <a:spcAft>
              <a:spcPct val="35000"/>
            </a:spcAft>
            <a:buNone/>
          </a:pPr>
          <a:r>
            <a:rPr lang="en-US" sz="2800" kern="1200"/>
            <a:t>Device Token</a:t>
          </a:r>
        </a:p>
      </dsp:txBody>
      <dsp:txXfrm rot="5400000">
        <a:off x="37776" y="1426062"/>
        <a:ext cx="1270876" cy="1214215"/>
      </dsp:txXfrm>
    </dsp:sp>
    <dsp:sp modelId="{172E0CE4-11DE-9248-8006-1D3F209CF13C}">
      <dsp:nvSpPr>
        <dsp:cNvPr id="0" name=""/>
        <dsp:cNvSpPr/>
      </dsp:nvSpPr>
      <dsp:spPr>
        <a:xfrm rot="5400000">
          <a:off x="3248356" y="730427"/>
          <a:ext cx="1289767" cy="5300041"/>
        </a:xfrm>
        <a:prstGeom prst="round2SameRect">
          <a:avLst>
            <a:gd name="adj1" fmla="val 15000"/>
            <a:gd name="adj2" fmla="val 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250" tIns="127400" rIns="69250" bIns="127400" numCol="1" spcCol="1270" anchor="ctr" anchorCtr="0">
          <a:noAutofit/>
        </a:bodyPr>
        <a:lstStyle/>
        <a:p>
          <a:pPr marL="0" lvl="0" indent="0" algn="l" defTabSz="1244600">
            <a:lnSpc>
              <a:spcPct val="90000"/>
            </a:lnSpc>
            <a:spcBef>
              <a:spcPct val="0"/>
            </a:spcBef>
            <a:spcAft>
              <a:spcPct val="35000"/>
            </a:spcAft>
            <a:buNone/>
          </a:pPr>
          <a:r>
            <a:rPr lang="en-US" sz="2800" kern="1200"/>
            <a:t>CSRM SIRT</a:t>
          </a:r>
        </a:p>
      </dsp:txBody>
      <dsp:txXfrm rot="16200000">
        <a:off x="37776" y="2773340"/>
        <a:ext cx="1270876" cy="1214215"/>
      </dsp:txXfrm>
    </dsp:sp>
    <dsp:sp modelId="{60FF18E1-B0D3-F844-BB0C-4A2877F69FE0}">
      <dsp:nvSpPr>
        <dsp:cNvPr id="0" name=""/>
        <dsp:cNvSpPr/>
      </dsp:nvSpPr>
      <dsp:spPr>
        <a:xfrm>
          <a:off x="1308652" y="2735564"/>
          <a:ext cx="5234608" cy="128976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10799" tIns="127400" rIns="110799" bIns="127400" numCol="1" spcCol="1270" anchor="ctr" anchorCtr="0">
          <a:noAutofit/>
        </a:bodyPr>
        <a:lstStyle/>
        <a:p>
          <a:pPr marL="0" lvl="0" indent="0" algn="l" defTabSz="1066800">
            <a:lnSpc>
              <a:spcPct val="90000"/>
            </a:lnSpc>
            <a:spcBef>
              <a:spcPct val="0"/>
            </a:spcBef>
            <a:spcAft>
              <a:spcPct val="35000"/>
            </a:spcAft>
            <a:buNone/>
          </a:pPr>
          <a:r>
            <a:rPr lang="en-US" sz="2400" kern="1200"/>
            <a:t>4 additional team members</a:t>
          </a:r>
        </a:p>
      </dsp:txBody>
      <dsp:txXfrm>
        <a:off x="1308652" y="2735564"/>
        <a:ext cx="5234608" cy="1289767"/>
      </dsp:txXfrm>
    </dsp:sp>
    <dsp:sp modelId="{C9FBD7EB-3805-D84D-8776-5C3B3B65D18B}">
      <dsp:nvSpPr>
        <dsp:cNvPr id="0" name=""/>
        <dsp:cNvSpPr/>
      </dsp:nvSpPr>
      <dsp:spPr>
        <a:xfrm rot="16200000">
          <a:off x="9442" y="2726122"/>
          <a:ext cx="1289767" cy="1308652"/>
        </a:xfrm>
        <a:prstGeom prst="round2SameRect">
          <a:avLst>
            <a:gd name="adj1" fmla="val 1000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250" tIns="127400" rIns="69250" bIns="127400" numCol="1" spcCol="1270" anchor="ctr" anchorCtr="0">
          <a:noAutofit/>
        </a:bodyPr>
        <a:lstStyle/>
        <a:p>
          <a:pPr marL="0" lvl="0" indent="0" algn="l" defTabSz="1244600">
            <a:lnSpc>
              <a:spcPct val="90000"/>
            </a:lnSpc>
            <a:spcBef>
              <a:spcPct val="0"/>
            </a:spcBef>
            <a:spcAft>
              <a:spcPct val="35000"/>
            </a:spcAft>
            <a:buNone/>
          </a:pPr>
          <a:r>
            <a:rPr lang="en-US" sz="2800" kern="1200"/>
            <a:t>CSRM SIRT</a:t>
          </a:r>
        </a:p>
      </dsp:txBody>
      <dsp:txXfrm rot="5400000">
        <a:off x="37776" y="2773340"/>
        <a:ext cx="1270876" cy="121421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24/layout/VerticalActionList">
  <dgm:title val=""/>
  <dgm:desc val=""/>
  <dgm:catLst>
    <dgm:cat type="list" pri="82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dirChoose">
      <dgm:if name="dirNorm" func="var" arg="dir" op="equ" val="norm">
        <dgm:alg type="lin">
          <dgm:param type="linDir" val="fromT"/>
          <dgm:param type="nodeHorzAlign" val="l"/>
        </dgm:alg>
      </dgm:if>
      <dgm:else name="dirRev">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alg type="composite"/>
        <dgm:shape xmlns:r="http://schemas.openxmlformats.org/officeDocument/2006/relationships" r:blip="">
          <dgm:adjLst/>
        </dgm:shape>
        <dgm:presOf/>
        <dgm:choose name="compositeDir">
          <dgm:if name="compositeNorm" func="var" arg="dir" op="equ" val="norm">
            <dgm:constrLst>
              <dgm:constr type="l" for="ch" forName="bgOutline" refType="w" fact="0.19"/>
              <dgm:constr type="t" for="ch" forName="bgOutline"/>
              <dgm:constr type="w" for="ch" forName="bgOutline" refType="w" fact="0.81"/>
              <dgm:constr type="h" for="ch" forName="bgOutline" refType="h"/>
              <dgm:constr type="l" for="ch" forName="parentText"/>
              <dgm:constr type="t" for="ch" forName="parentText"/>
              <dgm:constr type="w" for="ch" forName="parentText" refType="w" fact="0.2"/>
              <dgm:constr type="h" for="ch" forName="parentText" refType="h"/>
              <dgm:constr type="l" for="ch" forName="descendantText" refType="w" fact="0.2"/>
              <dgm:constr type="t" for="ch" forName="descendantText"/>
              <dgm:constr type="w" for="ch" forName="descendantText" refType="w" fact="0.8"/>
              <dgm:constr type="h" for="ch" forName="descendantText" refType="h"/>
            </dgm:constrLst>
          </dgm:if>
          <dgm:else name="compositeRev">
            <dgm:constrLst>
              <dgm:constr type="l" for="ch" forName="bgOutline"/>
              <dgm:constr type="t" for="ch" forName="bgOutline"/>
              <dgm:constr type="w" for="ch" forName="bgOutline" refType="w" fact="0.81"/>
              <dgm:constr type="h" for="ch" forName="bgOutline" refType="h"/>
              <dgm:constr type="l" for="ch" forName="parentText" refType="w" fact="0.8"/>
              <dgm:constr type="t" for="ch" forName="parentText"/>
              <dgm:constr type="w" for="ch" forName="parentText" refType="w" fact="0.2"/>
              <dgm:constr type="h" for="ch" forName="parentText" refType="h"/>
              <dgm:constr type="l" for="ch" forName="descendantText"/>
              <dgm:constr type="t" for="ch" forName="descendantText"/>
              <dgm:constr type="w" for="ch" forName="descendantText" refType="w" fact="0.8"/>
              <dgm:constr type="h" for="ch" forName="descendantText" refType="h"/>
            </dgm:constrLst>
          </dgm:else>
        </dgm:choose>
        <dgm:ruleLst/>
        <dgm:layoutNode name="bgOutline" styleLbl="fgAcc1">
          <dgm:alg type="sp"/>
          <dgm:choose name="bgOutlineDir">
            <dgm:if name="bgOutlineNorm" func="var" arg="dir" op="equ" val="norm">
              <dgm:shape xmlns:r="http://schemas.openxmlformats.org/officeDocument/2006/relationships" rot="90" type="round2SameRect" r:blip="">
                <dgm:adjLst>
                  <dgm:adj idx="1" val="0.15"/>
                  <dgm:adj idx="2" val="0"/>
                </dgm:adjLst>
              </dgm:shape>
            </dgm:if>
            <dgm:else name="bgOutlineRev">
              <dgm:shape xmlns:r="http://schemas.openxmlformats.org/officeDocument/2006/relationships" rot="-90" type="round2SameRect" r:blip="">
                <dgm:adjLst>
                  <dgm:adj idx="1" val="0.15"/>
                  <dgm:adj idx="2" val="0"/>
                </dgm:adjLst>
              </dgm:shape>
            </dgm:else>
          </dgm:choose>
          <dgm:presOf axis="self"/>
          <dgm:constrLst/>
          <dgm:ruleLst/>
        </dgm:layoutNode>
        <dgm:layoutNode name="parentText" styleLbl="alignNode1">
          <dgm:varLst>
            <dgm:chMax val="1"/>
            <dgm:bulletEnabled/>
          </dgm:varLst>
          <dgm:alg type="tx">
            <dgm:param type="parTxLTRAlign" val="l"/>
            <dgm:param type="parTxRTLAlign" val="r"/>
          </dgm:alg>
          <dgm:choose name="parentShapeDir">
            <dgm:if name="parentShapeNorm" func="var" arg="dir" op="equ" val="norm">
              <dgm:shape xmlns:r="http://schemas.openxmlformats.org/officeDocument/2006/relationships" rot="-90" type="round2SameRect" r:blip="" zOrderOff="3">
                <dgm:adjLst>
                  <dgm:adj idx="1" val="0.1"/>
                </dgm:adjLst>
              </dgm:shape>
            </dgm:if>
            <dgm:else name="parentShapeRev">
              <dgm:shape xmlns:r="http://schemas.openxmlformats.org/officeDocument/2006/relationships" rot="90" type="round2SameRect" r:blip="" zOrderOff="3">
                <dgm:adjLst>
                  <dgm:adj idx="1" val="0.1"/>
                </dgm:adjLst>
              </dgm:shape>
            </dgm:else>
          </dgm:choose>
          <dgm:presOf axis="self" ptType="node"/>
          <dgm:constrLst>
            <dgm:constr type="tMarg" refType="h" fact="0.28"/>
            <dgm:constr type="bMarg" refType="h" fact="0.28"/>
            <dgm:constr type="lMarg" refType="w" fact="0.15"/>
            <dgm:constr type="rMarg" refType="w" fact="0.15"/>
          </dgm:constrLst>
          <dgm:ruleLst>
            <dgm:rule type="primFontSz" val="8" fact="NaN" max="NaN"/>
          </dgm:ruleLst>
        </dgm:layoutNode>
        <dgm:layoutNode name="descendantText" styleLbl="revTx">
          <dgm:varLst>
            <dgm:bulletEnabled/>
          </dgm:varLst>
          <dgm:alg type="tx">
            <dgm:param type="stBulletLvl" val="0"/>
            <dgm:param type="parTxLTRAlign" val="l"/>
            <dgm:param type="shpTxLTRAlignCh" val="l"/>
            <dgm:param type="parTxRTLAlign" val="r"/>
            <dgm:param type="shpTxRTLAlignCh" val="r"/>
          </dgm:alg>
          <dgm:shape xmlns:r="http://schemas.openxmlformats.org/officeDocument/2006/relationships" type="rect" r:blip="" hideGeom="1">
            <dgm:adjLst/>
          </dgm:shape>
          <dgm:presOf axis="des" ptType="node"/>
          <dgm:constrLst>
            <dgm:constr type="primFontSz" val="24"/>
            <dgm:constr type="lMarg" refType="w" fact="0.06"/>
            <dgm:constr type="rMarg" refType="w" fact="0.06"/>
            <dgm:constr type="tMarg" refType="h" fact="0.28"/>
            <dgm:constr type="bMarg" refType="h" fact="0.28"/>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C367FB-385C-403C-89E0-17A6CAAC1420}" type="datetimeFigureOut">
              <a:rPr lang="en-US" smtClean="0"/>
              <a:t>9/9/2026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09CC2A-93B9-44AE-8A84-66432E78D4BD}" type="slidenum">
              <a:rPr lang="en-US" smtClean="0"/>
              <a:t>‹#›</a:t>
            </a:fld>
            <a:endParaRPr lang="en-US"/>
          </a:p>
        </p:txBody>
      </p:sp>
    </p:spTree>
    <p:extLst>
      <p:ext uri="{BB962C8B-B14F-4D97-AF65-F5344CB8AC3E}">
        <p14:creationId xmlns:p14="http://schemas.microsoft.com/office/powerpoint/2010/main" val="115718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009CC2A-93B9-44AE-8A84-66432E78D4BD}" type="slidenum">
              <a:rPr lang="en-US" smtClean="0"/>
              <a:t>1</a:t>
            </a:fld>
            <a:endParaRPr lang="en-US"/>
          </a:p>
        </p:txBody>
      </p:sp>
    </p:spTree>
    <p:extLst>
      <p:ext uri="{BB962C8B-B14F-4D97-AF65-F5344CB8AC3E}">
        <p14:creationId xmlns:p14="http://schemas.microsoft.com/office/powerpoint/2010/main" val="3645608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DDDA28-A9E5-470C-8A90-D17729306C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575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DDDA28-A9E5-470C-8A90-D17729306C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88525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t"/>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DDDA28-A9E5-470C-8A90-D17729306C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27159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DDDA28-A9E5-470C-8A90-D17729306C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93405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DDDA28-A9E5-470C-8A90-D17729306C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7496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8ACE5-A7AE-431C-860C-CB5358ED83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C4CDC6-5BC8-B705-8485-7375A22586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C5C4C8-004E-557D-FB9A-593343DF29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6853CB-892F-8AA4-4C9F-75485E063B9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DDDA28-A9E5-470C-8A90-D17729306C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38809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35792807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C48D2-FB17-CD3B-F4E0-125DB9CDC0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906A96-6395-2891-0904-7E2236B348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8BD3A3-B28F-5E30-A5AA-D78D0A9253A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F30C8F-5190-A86D-42C1-630810D92CD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22702554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009CC2A-93B9-44AE-8A84-66432E78D4BD}" type="slidenum">
              <a:rPr lang="en-US" smtClean="0"/>
              <a:t>25</a:t>
            </a:fld>
            <a:endParaRPr lang="en-US"/>
          </a:p>
        </p:txBody>
      </p:sp>
    </p:spTree>
    <p:extLst>
      <p:ext uri="{BB962C8B-B14F-4D97-AF65-F5344CB8AC3E}">
        <p14:creationId xmlns:p14="http://schemas.microsoft.com/office/powerpoint/2010/main" val="38378187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232560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DDDA28-A9E5-470C-8A90-D17729306C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46424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A6F27-FB2D-9EB7-2A7A-A02D34BCC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EF38E-FBC2-8885-674C-8B636A382C9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39C282-A0AD-7652-1232-15886FEA79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D549551-C980-E32B-9D15-67BAF3B7E8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22394647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17B21-8EFD-6115-4677-F700745AFE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D9B27E-0F7C-B827-B094-DAA67C7A253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1195B70-C13C-16FF-CA7F-FAE8172E23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164BFE5-84BD-FBD4-5D9C-A6EA21DD6E3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38470620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0F7F8-2EBA-E6AC-C647-2687169888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045A20-1FB2-A659-B4E5-457F57C215F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DF137B5-9DA7-F053-4853-43840C1596D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3B36C77-BFF1-4903-8B05-F2BA7D4939F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2598537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1154E-A246-97D4-3E0E-14A7BC2AC3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E4121A-C2F5-B0DC-740D-30B76161AA8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AFA7535-A13D-B563-F564-D335658549B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B999993-474B-F201-45C7-249211CFD9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32381455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6DA04-9B69-D551-DF04-AAFA29356D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36919E-F3BE-6EEA-B88C-FEF7FC4D91B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0389AFC-4E65-D547-FA9C-275EA5CD3F0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106B13B-2E45-482E-13B1-0397D3011D3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26366370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009CC2A-93B9-44AE-8A84-66432E78D4BD}" type="slidenum">
              <a:rPr lang="en-US" smtClean="0"/>
              <a:t>36</a:t>
            </a:fld>
            <a:endParaRPr lang="en-US"/>
          </a:p>
        </p:txBody>
      </p:sp>
    </p:spTree>
    <p:extLst>
      <p:ext uri="{BB962C8B-B14F-4D97-AF65-F5344CB8AC3E}">
        <p14:creationId xmlns:p14="http://schemas.microsoft.com/office/powerpoint/2010/main" val="13848547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9092047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*POLL*</a:t>
            </a:r>
            <a:endParaRPr lang="en-US"/>
          </a:p>
        </p:txBody>
      </p:sp>
      <p:sp>
        <p:nvSpPr>
          <p:cNvPr id="4" name="Slide Number Placeholder 3"/>
          <p:cNvSpPr>
            <a:spLocks noGrp="1"/>
          </p:cNvSpPr>
          <p:nvPr>
            <p:ph type="sldNum" sz="quarter" idx="5"/>
          </p:nvPr>
        </p:nvSpPr>
        <p:spPr/>
        <p:txBody>
          <a:bodyPr/>
          <a:lstStyle/>
          <a:p>
            <a:fld id="{3009CC2A-93B9-44AE-8A84-66432E78D4BD}" type="slidenum">
              <a:rPr lang="en-US" smtClean="0"/>
              <a:t>40</a:t>
            </a:fld>
            <a:endParaRPr lang="en-US"/>
          </a:p>
        </p:txBody>
      </p:sp>
    </p:spTree>
    <p:extLst>
      <p:ext uri="{BB962C8B-B14F-4D97-AF65-F5344CB8AC3E}">
        <p14:creationId xmlns:p14="http://schemas.microsoft.com/office/powerpoint/2010/main" val="2700114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Don’t miss out, be part of the bigger initiative. Capitalize on it. People love to be included in a theme/topic.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18225376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8B10F-9D23-658E-3093-6224E0BCF6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170171-8CAE-3392-E0F0-55AEB940FF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F8D612-A53E-E6F8-5427-480FB899FD99}"/>
              </a:ext>
            </a:extLst>
          </p:cNvPr>
          <p:cNvSpPr>
            <a:spLocks noGrp="1"/>
          </p:cNvSpPr>
          <p:nvPr>
            <p:ph type="body" idx="1"/>
          </p:nvPr>
        </p:nvSpPr>
        <p:spPr/>
        <p:txBody>
          <a:bodyPr/>
          <a:lstStyle/>
          <a:p>
            <a:r>
              <a:rPr lang="en-US"/>
              <a:t>This has grown over the years – start small.</a:t>
            </a:r>
          </a:p>
          <a:p>
            <a:endParaRPr lang="en-US">
              <a:ea typeface="Calibri"/>
              <a:cs typeface="Calibri"/>
            </a:endParaRPr>
          </a:p>
        </p:txBody>
      </p:sp>
      <p:sp>
        <p:nvSpPr>
          <p:cNvPr id="4" name="Slide Number Placeholder 3">
            <a:extLst>
              <a:ext uri="{FF2B5EF4-FFF2-40B4-BE49-F238E27FC236}">
                <a16:creationId xmlns:a16="http://schemas.microsoft.com/office/drawing/2014/main" id="{F18C44CE-E3D8-9F08-A787-130EFE92F1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3677020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t"/>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DDDA28-A9E5-470C-8A90-D17729306C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21820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DAD36-89A7-542E-79DB-8ADF2AD2D3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5A634F-FD9E-E3BE-7AC2-6464FDED26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DC782D-6E13-CC56-327E-74216D04EFB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17A44C-594F-7B99-2587-573A7EF2BD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37342039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73353-0776-5AA4-D209-BE54527602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6B8436-C741-7CA3-2967-7CF9F65E5A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327418-E987-EB7F-A050-9829F9A36B2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7781DA7-E58B-80D4-EC09-52A7241AE1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161062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C88F0-63FC-2703-97D7-BE3D0A351C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26A2F4-B092-E126-568B-F8487FE624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1620C2-EE07-473A-24FB-FA7B2969E3B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D9946D5-CE16-6C72-FBC3-7A4E881A023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30363746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8D04C-4C3B-7358-EAD1-73FD7D9DB2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775EF7-E485-EFF5-42C1-348D42E03D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B76A62-5167-B3CC-6994-6E401A6E343E}"/>
              </a:ext>
            </a:extLst>
          </p:cNvPr>
          <p:cNvSpPr>
            <a:spLocks noGrp="1"/>
          </p:cNvSpPr>
          <p:nvPr>
            <p:ph type="body" idx="1"/>
          </p:nvPr>
        </p:nvSpPr>
        <p:spPr/>
        <p:txBody>
          <a:bodyPr/>
          <a:lstStyle/>
          <a:p>
            <a:pPr lvl="3"/>
            <a:r>
              <a:rPr lang="en-US">
                <a:highlight>
                  <a:srgbClr val="FFFFFF"/>
                </a:highlight>
                <a:latin typeface="Roboto"/>
                <a:ea typeface="Roboto"/>
                <a:cs typeface="Roboto"/>
              </a:rPr>
              <a:t>We wanted to build on the video and expand the campaign to make a bigger impact</a:t>
            </a:r>
          </a:p>
        </p:txBody>
      </p:sp>
      <p:sp>
        <p:nvSpPr>
          <p:cNvPr id="4" name="Slide Number Placeholder 3">
            <a:extLst>
              <a:ext uri="{FF2B5EF4-FFF2-40B4-BE49-F238E27FC236}">
                <a16:creationId xmlns:a16="http://schemas.microsoft.com/office/drawing/2014/main" id="{A5EC0D73-C2CE-57F5-C909-258DADC1EA1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13642908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7D194-F0BE-77C4-8372-B6957CBC34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99B3EC-737F-2432-AB14-DF414B41C7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EB9D21-1AD1-D4E7-7B3E-3676CC6EC65F}"/>
              </a:ext>
            </a:extLst>
          </p:cNvPr>
          <p:cNvSpPr>
            <a:spLocks noGrp="1"/>
          </p:cNvSpPr>
          <p:nvPr>
            <p:ph type="body" idx="1"/>
          </p:nvPr>
        </p:nvSpPr>
        <p:spPr/>
        <p:txBody>
          <a:bodyPr/>
          <a:lstStyle/>
          <a:p>
            <a:pPr lvl="3"/>
            <a:r>
              <a:rPr lang="en-US">
                <a:highlight>
                  <a:srgbClr val="FFFFFF"/>
                </a:highlight>
                <a:latin typeface="Roboto"/>
                <a:ea typeface="Roboto"/>
                <a:cs typeface="Roboto"/>
              </a:rPr>
              <a:t>This does not need to be a high-cost campaign.</a:t>
            </a:r>
            <a:endParaRPr lang="en-US">
              <a:highlight>
                <a:srgbClr val="606060"/>
              </a:highlight>
              <a:latin typeface="Roboto"/>
              <a:ea typeface="Roboto"/>
              <a:cs typeface="Roboto"/>
            </a:endParaRPr>
          </a:p>
          <a:p>
            <a:pPr lvl="3"/>
            <a:endParaRPr lang="en-US">
              <a:highlight>
                <a:srgbClr val="FFFFFF"/>
              </a:highlight>
              <a:latin typeface="Roboto"/>
              <a:ea typeface="Roboto"/>
              <a:cs typeface="Roboto"/>
            </a:endParaRPr>
          </a:p>
          <a:p>
            <a:pPr lvl="3"/>
            <a:r>
              <a:rPr lang="en-US">
                <a:highlight>
                  <a:srgbClr val="FFFFFF"/>
                </a:highlight>
                <a:latin typeface="Roboto"/>
                <a:ea typeface="Roboto"/>
                <a:cs typeface="Roboto"/>
              </a:rPr>
              <a:t>Banana with googly eyes left on desk</a:t>
            </a:r>
            <a:endParaRPr lang="en-US">
              <a:highlight>
                <a:srgbClr val="606060"/>
              </a:highlight>
              <a:latin typeface="Roboto"/>
              <a:ea typeface="Roboto"/>
              <a:cs typeface="Roboto"/>
            </a:endParaRPr>
          </a:p>
          <a:p>
            <a:pPr marL="1543050" lvl="3" indent="-171450">
              <a:buFont typeface="Calibri"/>
              <a:buChar char="-"/>
            </a:pPr>
            <a:r>
              <a:rPr lang="en-US">
                <a:highlight>
                  <a:srgbClr val="FFFFFF"/>
                </a:highlight>
                <a:latin typeface="Roboto"/>
                <a:ea typeface="Roboto"/>
                <a:cs typeface="Roboto"/>
              </a:rPr>
              <a:t>Message: We see you! It’s bananas that you didn’t lock your computer. While it may be appealing to just walk away, don’t slip up next time and lock up before leaving! </a:t>
            </a:r>
            <a:endParaRPr lang="en-US">
              <a:highlight>
                <a:srgbClr val="606060"/>
              </a:highlight>
              <a:latin typeface="Roboto"/>
              <a:ea typeface="Roboto"/>
              <a:cs typeface="Roboto"/>
            </a:endParaRPr>
          </a:p>
          <a:p>
            <a:pPr marL="1543050" lvl="3" indent="-171450">
              <a:buFont typeface="Calibri"/>
              <a:buChar char="-"/>
            </a:pPr>
            <a:r>
              <a:rPr lang="en-US">
                <a:highlight>
                  <a:srgbClr val="FFFFFF"/>
                </a:highlight>
                <a:latin typeface="Roboto"/>
                <a:ea typeface="Roboto"/>
                <a:cs typeface="Roboto"/>
              </a:rPr>
              <a:t>Intended to address individual responsibility without being overly punitive, combative or threating </a:t>
            </a:r>
            <a:endParaRPr lang="en-US">
              <a:highlight>
                <a:srgbClr val="606060"/>
              </a:highlight>
              <a:latin typeface="Roboto"/>
              <a:ea typeface="Roboto"/>
              <a:cs typeface="Roboto"/>
            </a:endParaRPr>
          </a:p>
          <a:p>
            <a:pPr marL="2000250" lvl="4" indent="-171450">
              <a:buFont typeface="Courier New"/>
              <a:buChar char="○"/>
            </a:pPr>
            <a:r>
              <a:rPr lang="en-US">
                <a:highlight>
                  <a:srgbClr val="FFFFFF"/>
                </a:highlight>
                <a:latin typeface="Roboto"/>
                <a:ea typeface="Roboto"/>
                <a:cs typeface="Roboto"/>
              </a:rPr>
              <a:t>Doesn’t call anyone out in front of others </a:t>
            </a:r>
            <a:endParaRPr lang="en-US">
              <a:highlight>
                <a:srgbClr val="606060"/>
              </a:highlight>
              <a:latin typeface="Roboto"/>
              <a:ea typeface="Roboto"/>
              <a:cs typeface="Roboto"/>
            </a:endParaRPr>
          </a:p>
          <a:p>
            <a:pPr marL="2000250" lvl="4" indent="-171450">
              <a:buFont typeface="Courier New"/>
              <a:buChar char="○"/>
            </a:pPr>
            <a:r>
              <a:rPr lang="en-US">
                <a:highlight>
                  <a:srgbClr val="FFFFFF"/>
                </a:highlight>
                <a:latin typeface="Roboto"/>
                <a:ea typeface="Roboto"/>
                <a:cs typeface="Roboto"/>
              </a:rPr>
              <a:t>Addresses problem immediately and with those who need reminder </a:t>
            </a:r>
            <a:endParaRPr lang="en-US">
              <a:highlight>
                <a:srgbClr val="606060"/>
              </a:highlight>
              <a:latin typeface="Roboto"/>
              <a:ea typeface="Roboto"/>
              <a:cs typeface="Roboto"/>
            </a:endParaRPr>
          </a:p>
          <a:p>
            <a:pPr marL="1085850" lvl="2" indent="-171450">
              <a:buFont typeface="Wingdings"/>
              <a:buChar char="▪"/>
            </a:pPr>
            <a:r>
              <a:rPr lang="en-US">
                <a:highlight>
                  <a:srgbClr val="FFFFFF"/>
                </a:highlight>
                <a:latin typeface="Roboto"/>
                <a:ea typeface="Roboto"/>
                <a:cs typeface="Roboto"/>
              </a:rPr>
              <a:t>If their computer is locked, get a Lock Star sticker </a:t>
            </a:r>
            <a:endParaRPr lang="en-US">
              <a:highlight>
                <a:srgbClr val="606060"/>
              </a:highlight>
              <a:latin typeface="Roboto"/>
              <a:ea typeface="Roboto"/>
              <a:cs typeface="Roboto"/>
            </a:endParaRPr>
          </a:p>
          <a:p>
            <a:pPr marL="1543050" lvl="3" indent="-171450">
              <a:buFont typeface="Symbol"/>
              <a:buChar char="•"/>
            </a:pPr>
            <a:r>
              <a:rPr lang="en-US">
                <a:highlight>
                  <a:srgbClr val="FFFFFF"/>
                </a:highlight>
                <a:latin typeface="Roboto"/>
                <a:ea typeface="Roboto"/>
                <a:cs typeface="Roboto"/>
              </a:rPr>
              <a:t>Sticker can be worn like a badge of honor </a:t>
            </a:r>
            <a:endParaRPr lang="en-US">
              <a:highlight>
                <a:srgbClr val="606060"/>
              </a:highlight>
              <a:latin typeface="Roboto"/>
              <a:ea typeface="Roboto"/>
              <a:cs typeface="Roboto"/>
            </a:endParaRPr>
          </a:p>
        </p:txBody>
      </p:sp>
      <p:sp>
        <p:nvSpPr>
          <p:cNvPr id="4" name="Slide Number Placeholder 3">
            <a:extLst>
              <a:ext uri="{FF2B5EF4-FFF2-40B4-BE49-F238E27FC236}">
                <a16:creationId xmlns:a16="http://schemas.microsoft.com/office/drawing/2014/main" id="{9D31E260-A866-68F2-884D-F72479BDC7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30588290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FC361-C2D2-E43D-00A3-EB006B0465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30333B-D5C4-EBD1-C873-3C9D755141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B0F240-7228-46D0-B4DE-BC94DB600D8E}"/>
              </a:ext>
            </a:extLst>
          </p:cNvPr>
          <p:cNvSpPr>
            <a:spLocks noGrp="1"/>
          </p:cNvSpPr>
          <p:nvPr>
            <p:ph type="body" idx="1"/>
          </p:nvPr>
        </p:nvSpPr>
        <p:spPr/>
        <p:txBody>
          <a:bodyPr/>
          <a:lstStyle/>
          <a:p>
            <a:r>
              <a:rPr lang="en-US"/>
              <a:t>Anything else I’m missing??</a:t>
            </a:r>
          </a:p>
        </p:txBody>
      </p:sp>
      <p:sp>
        <p:nvSpPr>
          <p:cNvPr id="4" name="Slide Number Placeholder 3">
            <a:extLst>
              <a:ext uri="{FF2B5EF4-FFF2-40B4-BE49-F238E27FC236}">
                <a16:creationId xmlns:a16="http://schemas.microsoft.com/office/drawing/2014/main" id="{B9D3448B-F553-D2A9-6AEF-AA9B7B70AC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34185241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EDC71-AA5A-A246-3DFC-8A6FE55660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26F049-B296-89B9-26CD-DE05275BC5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154E62-56ED-1338-923B-72BD33166FE1}"/>
              </a:ext>
            </a:extLst>
          </p:cNvPr>
          <p:cNvSpPr>
            <a:spLocks noGrp="1"/>
          </p:cNvSpPr>
          <p:nvPr>
            <p:ph type="body" idx="1"/>
          </p:nvPr>
        </p:nvSpPr>
        <p:spPr/>
        <p:txBody>
          <a:bodyPr/>
          <a:lstStyle/>
          <a:p>
            <a:r>
              <a:rPr lang="en-US"/>
              <a:t>In addition to our lock it before you leave it numbers, this was our success from last year. We made an effort to set measurable goals and outcomes</a:t>
            </a:r>
          </a:p>
          <a:p>
            <a:endParaRPr lang="en-US">
              <a:latin typeface="Roboto"/>
              <a:ea typeface="Roboto"/>
              <a:cs typeface="Roboto"/>
            </a:endParaRPr>
          </a:p>
        </p:txBody>
      </p:sp>
      <p:sp>
        <p:nvSpPr>
          <p:cNvPr id="4" name="Slide Number Placeholder 3">
            <a:extLst>
              <a:ext uri="{FF2B5EF4-FFF2-40B4-BE49-F238E27FC236}">
                <a16:creationId xmlns:a16="http://schemas.microsoft.com/office/drawing/2014/main" id="{E21917A1-67C0-A359-45EE-5D95AC5B41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31371572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86FD6-76AA-0FA4-C72B-40CEA17C46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C23D94-648D-4817-DF7F-744B3743FF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128C66-4AAB-D28F-F7FA-B5D12E2E3D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60CA35C-62B7-34D8-99F4-B0598674EF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41567525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F26B8-C66F-1997-6E54-3EE44623D3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F648BB-6F96-C0D2-8457-97495841BE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16E336-12EE-A514-5376-6E916ABB1550}"/>
              </a:ext>
            </a:extLst>
          </p:cNvPr>
          <p:cNvSpPr>
            <a:spLocks noGrp="1"/>
          </p:cNvSpPr>
          <p:nvPr>
            <p:ph type="body" idx="1"/>
          </p:nvPr>
        </p:nvSpPr>
        <p:spPr/>
        <p:txBody>
          <a:bodyPr/>
          <a:lstStyle/>
          <a:p>
            <a:r>
              <a:rPr lang="en-US"/>
              <a:t>Ramp this up or down as needed.</a:t>
            </a:r>
            <a:endParaRPr lang="en-US">
              <a:solidFill>
                <a:srgbClr val="444444"/>
              </a:solidFill>
            </a:endParaRPr>
          </a:p>
          <a:p>
            <a:r>
              <a:rPr lang="en-US"/>
              <a:t>Make this work for your agency, you don't need to make a huge, complicated campaign.</a:t>
            </a:r>
            <a:endParaRPr lang="en-US">
              <a:solidFill>
                <a:srgbClr val="444444"/>
              </a:solidFill>
              <a:ea typeface="Calibri"/>
              <a:cs typeface="Calibri"/>
            </a:endParaRPr>
          </a:p>
          <a:p>
            <a:r>
              <a:rPr lang="en-US"/>
              <a:t>Doing something is better than nothing. </a:t>
            </a:r>
            <a:br>
              <a:rPr lang="en-US">
                <a:cs typeface="+mn-lt"/>
              </a:rPr>
            </a:br>
            <a:br>
              <a:rPr lang="en-US">
                <a:cs typeface="+mn-lt"/>
              </a:rPr>
            </a:br>
            <a:r>
              <a:rPr lang="en-US"/>
              <a:t>Take this opportunity to highlight something </a:t>
            </a:r>
            <a:endParaRPr lang="en-US">
              <a:solidFill>
                <a:srgbClr val="444444"/>
              </a:solidFill>
            </a:endParaRPr>
          </a:p>
          <a:p>
            <a:endParaRPr lang="en-US">
              <a:ea typeface="Calibri"/>
              <a:cs typeface="Calibri"/>
            </a:endParaRPr>
          </a:p>
        </p:txBody>
      </p:sp>
      <p:sp>
        <p:nvSpPr>
          <p:cNvPr id="4" name="Slide Number Placeholder 3">
            <a:extLst>
              <a:ext uri="{FF2B5EF4-FFF2-40B4-BE49-F238E27FC236}">
                <a16:creationId xmlns:a16="http://schemas.microsoft.com/office/drawing/2014/main" id="{D31207E9-053B-F8FC-BF1D-D09E4FD53EF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2880182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C0E99-D037-22ED-4692-ED868A344A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420551-FF7E-5ECA-90B1-D7D97779A4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490322-B06F-6D1B-B969-5C5CB7B713D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E6C3244-B802-5918-368C-D3420E1CD98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11160456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t"/>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DDDA28-A9E5-470C-8A90-D17729306C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86593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227A9-627F-C580-1733-06EC55DA67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C15EB5-7E39-1B29-7934-B32AAA9D26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FE2573-0D7C-AC8D-343C-F46FC0FA32A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3C732F4-6755-8FE0-64CA-B8C52E0FE05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20967211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60418-BBC9-AED3-8117-37AAEEC46B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28EAC0-549B-7B83-EA3D-1B089E11E8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788591-D7D6-A6DA-33C6-9B442EFEBA2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C005D3-E4A3-21D6-9AC5-856A9484AC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27386056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7EED0-D94B-FE9B-D0A0-7CBBA74092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CEC20C-DC43-7D4C-9ADB-D5878F6C41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CF360E-16F2-5104-6F40-20A068ADAE63}"/>
              </a:ext>
            </a:extLst>
          </p:cNvPr>
          <p:cNvSpPr>
            <a:spLocks noGrp="1"/>
          </p:cNvSpPr>
          <p:nvPr>
            <p:ph type="body" idx="1"/>
          </p:nvPr>
        </p:nvSpPr>
        <p:spPr/>
        <p:txBody>
          <a:bodyPr/>
          <a:lstStyle/>
          <a:p>
            <a:r>
              <a:rPr lang="en-US"/>
              <a:t>This year, in our effort to enhance our campaign, we are going to create some resources available to agencies </a:t>
            </a:r>
          </a:p>
          <a:p>
            <a:endParaRPr lang="en-US">
              <a:ea typeface="Calibri"/>
              <a:cs typeface="Calibri"/>
            </a:endParaRPr>
          </a:p>
        </p:txBody>
      </p:sp>
      <p:sp>
        <p:nvSpPr>
          <p:cNvPr id="4" name="Slide Number Placeholder 3">
            <a:extLst>
              <a:ext uri="{FF2B5EF4-FFF2-40B4-BE49-F238E27FC236}">
                <a16:creationId xmlns:a16="http://schemas.microsoft.com/office/drawing/2014/main" id="{C1B534AD-1536-729F-1815-EBFCAACDBB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30226460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009CC2A-93B9-44AE-8A84-66432E78D4BD}" type="slidenum">
              <a:rPr lang="en-US" smtClean="0"/>
              <a:t>79</a:t>
            </a:fld>
            <a:endParaRPr lang="en-US"/>
          </a:p>
        </p:txBody>
      </p:sp>
    </p:spTree>
    <p:extLst>
      <p:ext uri="{BB962C8B-B14F-4D97-AF65-F5344CB8AC3E}">
        <p14:creationId xmlns:p14="http://schemas.microsoft.com/office/powerpoint/2010/main" val="30908181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2939593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EAB22-10F8-EFB6-E1B2-4C0BFDB7F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813F4A-4EA6-C524-E44C-3498C67DF0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438A00-04FA-4D5B-5E15-E32F063ABD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E1CC03-4A25-1C72-538A-1539E14A00E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DDDA28-A9E5-470C-8A90-D17729306C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972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DDDA28-A9E5-470C-8A90-D17729306C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46075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DDDA28-A9E5-470C-8A90-D17729306C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75019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DDDA28-A9E5-470C-8A90-D17729306C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0934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DDDA28-A9E5-470C-8A90-D17729306C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8014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8AB90-0EDF-AECC-64DA-2C897FBB3B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60819ED-61DA-12B6-EC42-B8ADC418AA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23941FDB-D346-A266-339A-6F856D724B41}"/>
              </a:ext>
            </a:extLst>
          </p:cNvPr>
          <p:cNvSpPr>
            <a:spLocks noGrp="1"/>
          </p:cNvSpPr>
          <p:nvPr>
            <p:ph type="sldNum" sz="quarter" idx="10"/>
          </p:nvPr>
        </p:nvSpPr>
        <p:spPr/>
        <p:txBody>
          <a:bodyPr/>
          <a:lstStyle/>
          <a:p>
            <a:fld id="{1A6EDD1C-0EF8-4B1A-B820-5E6CBEB03D26}" type="slidenum">
              <a:rPr lang="en-US" smtClean="0"/>
              <a:pPr/>
              <a:t>‹#›</a:t>
            </a:fld>
            <a:endParaRPr lang="en-US"/>
          </a:p>
        </p:txBody>
      </p:sp>
    </p:spTree>
    <p:extLst>
      <p:ext uri="{BB962C8B-B14F-4D97-AF65-F5344CB8AC3E}">
        <p14:creationId xmlns:p14="http://schemas.microsoft.com/office/powerpoint/2010/main" val="1413461639"/>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ontent with graphic slid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1825625"/>
            <a:ext cx="5524500" cy="435133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text (Roboto bold 20pt)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lvl1pPr>
              <a:defRPr>
                <a:solidFill>
                  <a:schemeClr val="bg1"/>
                </a:solidFill>
              </a:defRPr>
            </a:lvl1pPr>
          </a:lstStyle>
          <a:p>
            <a:r>
              <a:rPr lang="en-US"/>
              <a:t>Click to edit title (Roboto bold 32pt)</a:t>
            </a:r>
          </a:p>
        </p:txBody>
      </p:sp>
    </p:spTree>
    <p:extLst>
      <p:ext uri="{BB962C8B-B14F-4D97-AF65-F5344CB8AC3E}">
        <p14:creationId xmlns:p14="http://schemas.microsoft.com/office/powerpoint/2010/main" val="2287912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E7FB644-43A6-A573-36CC-9410FE51C067}"/>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4" name="Content Placeholder 3">
            <a:extLst>
              <a:ext uri="{FF2B5EF4-FFF2-40B4-BE49-F238E27FC236}">
                <a16:creationId xmlns:a16="http://schemas.microsoft.com/office/drawing/2014/main" id="{B104542A-3BF9-BFED-A197-FB1AC103598B}"/>
              </a:ext>
            </a:extLst>
          </p:cNvPr>
          <p:cNvSpPr>
            <a:spLocks noGrp="1"/>
          </p:cNvSpPr>
          <p:nvPr>
            <p:ph sz="half" idx="2"/>
          </p:nvPr>
        </p:nvSpPr>
        <p:spPr>
          <a:xfrm>
            <a:off x="6172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A5D52F67-0920-82FA-69C8-E3F91BD62CAC}"/>
              </a:ext>
            </a:extLst>
          </p:cNvPr>
          <p:cNvSpPr>
            <a:spLocks noGrp="1"/>
          </p:cNvSpPr>
          <p:nvPr>
            <p:ph sz="half" idx="1"/>
          </p:nvPr>
        </p:nvSpPr>
        <p:spPr>
          <a:xfrm>
            <a:off x="838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D3B10A83-E15E-BBB5-4FB7-388E82C7D48C}"/>
              </a:ext>
            </a:extLst>
          </p:cNvPr>
          <p:cNvSpPr>
            <a:spLocks noGrp="1"/>
          </p:cNvSpPr>
          <p:nvPr>
            <p:ph type="title" hasCustomPrompt="1"/>
          </p:nvPr>
        </p:nvSpPr>
        <p:spPr/>
        <p:txBody>
          <a:bodyPr/>
          <a:lstStyle/>
          <a:p>
            <a:r>
              <a:rPr lang="en-US"/>
              <a:t>Click to edit title (Roboto bold 32pt)</a:t>
            </a:r>
          </a:p>
        </p:txBody>
      </p:sp>
    </p:spTree>
    <p:extLst>
      <p:ext uri="{BB962C8B-B14F-4D97-AF65-F5344CB8AC3E}">
        <p14:creationId xmlns:p14="http://schemas.microsoft.com/office/powerpoint/2010/main" val="5546466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E7FB644-43A6-A573-36CC-9410FE51C067}"/>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3" name="Content Placeholder 2">
            <a:extLst>
              <a:ext uri="{FF2B5EF4-FFF2-40B4-BE49-F238E27FC236}">
                <a16:creationId xmlns:a16="http://schemas.microsoft.com/office/drawing/2014/main" id="{A5D52F67-0920-82FA-69C8-E3F91BD62CAC}"/>
              </a:ext>
            </a:extLst>
          </p:cNvPr>
          <p:cNvSpPr>
            <a:spLocks noGrp="1"/>
          </p:cNvSpPr>
          <p:nvPr>
            <p:ph sz="half" idx="1"/>
          </p:nvPr>
        </p:nvSpPr>
        <p:spPr>
          <a:xfrm>
            <a:off x="838199" y="1825625"/>
            <a:ext cx="10515599"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D3B10A83-E15E-BBB5-4FB7-388E82C7D48C}"/>
              </a:ext>
            </a:extLst>
          </p:cNvPr>
          <p:cNvSpPr>
            <a:spLocks noGrp="1"/>
          </p:cNvSpPr>
          <p:nvPr>
            <p:ph type="title" hasCustomPrompt="1"/>
          </p:nvPr>
        </p:nvSpPr>
        <p:spPr/>
        <p:txBody>
          <a:bodyPr/>
          <a:lstStyle/>
          <a:p>
            <a:r>
              <a:rPr lang="en-US"/>
              <a:t>Click to edit title (Roboto bold 32pt)</a:t>
            </a:r>
          </a:p>
        </p:txBody>
      </p:sp>
    </p:spTree>
    <p:extLst>
      <p:ext uri="{BB962C8B-B14F-4D97-AF65-F5344CB8AC3E}">
        <p14:creationId xmlns:p14="http://schemas.microsoft.com/office/powerpoint/2010/main" val="1127119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5A9151B5-5A05-B5FF-1565-8C299B84D54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pic>
        <p:nvPicPr>
          <p:cNvPr id="14" name="Picture 13">
            <a:extLst>
              <a:ext uri="{FF2B5EF4-FFF2-40B4-BE49-F238E27FC236}">
                <a16:creationId xmlns:a16="http://schemas.microsoft.com/office/drawing/2014/main" id="{E3FE2B45-7BD3-67EE-B450-19D3B3A4F12C}"/>
              </a:ext>
              <a:ext uri="{C183D7F6-B498-43B3-948B-1728B52AA6E4}">
                <adec:decorative xmlns:adec="http://schemas.microsoft.com/office/drawing/2017/decorative" val="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07645" y="2586868"/>
            <a:ext cx="5757341" cy="1870831"/>
          </a:xfrm>
          <a:prstGeom prst="rect">
            <a:avLst/>
          </a:prstGeom>
        </p:spPr>
      </p:pic>
      <p:pic>
        <p:nvPicPr>
          <p:cNvPr id="11" name="Picture 10">
            <a:extLst>
              <a:ext uri="{FF2B5EF4-FFF2-40B4-BE49-F238E27FC236}">
                <a16:creationId xmlns:a16="http://schemas.microsoft.com/office/drawing/2014/main" id="{043E9DCA-926A-E0E2-B1FE-074B388E0EF3}"/>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6612" y="2266535"/>
            <a:ext cx="4354696" cy="2832011"/>
          </a:xfrm>
          <a:prstGeom prst="rect">
            <a:avLst/>
          </a:prstGeom>
        </p:spPr>
      </p:pic>
      <p:sp>
        <p:nvSpPr>
          <p:cNvPr id="13" name="Picture Placeholder 12">
            <a:extLst>
              <a:ext uri="{FF2B5EF4-FFF2-40B4-BE49-F238E27FC236}">
                <a16:creationId xmlns:a16="http://schemas.microsoft.com/office/drawing/2014/main" id="{2B66F132-9159-1D2D-5AF9-82DA8A9ED2F9}"/>
              </a:ext>
            </a:extLst>
          </p:cNvPr>
          <p:cNvSpPr>
            <a:spLocks noGrp="1"/>
          </p:cNvSpPr>
          <p:nvPr>
            <p:ph type="pic" sz="quarter" idx="13"/>
          </p:nvPr>
        </p:nvSpPr>
        <p:spPr>
          <a:xfrm>
            <a:off x="1464590" y="2451940"/>
            <a:ext cx="3099661" cy="1703599"/>
          </a:xfrm>
        </p:spPr>
        <p:txBody>
          <a:bodyPr/>
          <a:lstStyle>
            <a:lvl1pPr marL="0" indent="0">
              <a:buNone/>
              <a:defRPr>
                <a:solidFill>
                  <a:schemeClr val="bg1"/>
                </a:solidFill>
              </a:defRPr>
            </a:lvl1pPr>
          </a:lstStyle>
          <a:p>
            <a:endParaRPr lang="en-US"/>
          </a:p>
          <a:p>
            <a:r>
              <a:rPr lang="en-US"/>
              <a:t>Click to add image</a:t>
            </a:r>
          </a:p>
        </p:txBody>
      </p:sp>
      <p:sp>
        <p:nvSpPr>
          <p:cNvPr id="6" name="Content Placeholder 5">
            <a:extLst>
              <a:ext uri="{FF2B5EF4-FFF2-40B4-BE49-F238E27FC236}">
                <a16:creationId xmlns:a16="http://schemas.microsoft.com/office/drawing/2014/main" id="{B4A70294-3AE7-A8DA-89DA-0BAC43BA7A9A}"/>
              </a:ext>
            </a:extLst>
          </p:cNvPr>
          <p:cNvSpPr>
            <a:spLocks noGrp="1"/>
          </p:cNvSpPr>
          <p:nvPr>
            <p:ph sz="quarter" idx="4"/>
          </p:nvPr>
        </p:nvSpPr>
        <p:spPr>
          <a:xfrm>
            <a:off x="6299200" y="1371600"/>
            <a:ext cx="5183188" cy="4818063"/>
          </a:xfrm>
        </p:spPr>
        <p:txBody>
          <a:bodyPr/>
          <a:lstStyle>
            <a:lvl1pPr marL="0" indent="0">
              <a:buNone/>
              <a:defRPr sz="1800" b="0"/>
            </a:lvl1p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07B4467-A43E-2A64-6932-7F5D98F44E3E}"/>
              </a:ext>
            </a:extLst>
          </p:cNvPr>
          <p:cNvSpPr>
            <a:spLocks noGrp="1"/>
          </p:cNvSpPr>
          <p:nvPr>
            <p:ph type="title" hasCustomPrompt="1"/>
          </p:nvPr>
        </p:nvSpPr>
        <p:spPr>
          <a:xfrm>
            <a:off x="839788" y="390525"/>
            <a:ext cx="10515600" cy="676275"/>
          </a:xfrm>
        </p:spPr>
        <p:txBody>
          <a:bodyPr/>
          <a:lstStyle/>
          <a:p>
            <a:r>
              <a:rPr lang="en-US"/>
              <a:t>Click to edit title (Roboto bold 32pt)</a:t>
            </a:r>
          </a:p>
        </p:txBody>
      </p:sp>
    </p:spTree>
    <p:extLst>
      <p:ext uri="{BB962C8B-B14F-4D97-AF65-F5344CB8AC3E}">
        <p14:creationId xmlns:p14="http://schemas.microsoft.com/office/powerpoint/2010/main" val="3961908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title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04CDC81-48DC-F07A-5913-D00B99806E75}"/>
              </a:ext>
            </a:extLst>
          </p:cNvPr>
          <p:cNvSpPr>
            <a:spLocks noGrp="1"/>
          </p:cNvSpPr>
          <p:nvPr>
            <p:ph type="body" idx="1" hasCustomPrompt="1"/>
          </p:nvPr>
        </p:nvSpPr>
        <p:spPr>
          <a:xfrm>
            <a:off x="658246" y="3293144"/>
            <a:ext cx="6430341" cy="766660"/>
          </a:xfrm>
        </p:spPr>
        <p:txBody>
          <a:bodyPr/>
          <a:lstStyle>
            <a:lvl1pPr marL="0" indent="0">
              <a:buNone/>
              <a:defRPr sz="320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subtitle</a:t>
            </a:r>
          </a:p>
        </p:txBody>
      </p:sp>
      <p:sp>
        <p:nvSpPr>
          <p:cNvPr id="2" name="Title 1">
            <a:extLst>
              <a:ext uri="{FF2B5EF4-FFF2-40B4-BE49-F238E27FC236}">
                <a16:creationId xmlns:a16="http://schemas.microsoft.com/office/drawing/2014/main" id="{88AFA0A6-8FED-CD4D-EA53-3C2F410DBFEB}"/>
              </a:ext>
            </a:extLst>
          </p:cNvPr>
          <p:cNvSpPr>
            <a:spLocks noGrp="1"/>
          </p:cNvSpPr>
          <p:nvPr>
            <p:ph type="title" hasCustomPrompt="1"/>
          </p:nvPr>
        </p:nvSpPr>
        <p:spPr>
          <a:xfrm>
            <a:off x="658246" y="1713340"/>
            <a:ext cx="6430341" cy="1302440"/>
          </a:xfrm>
        </p:spPr>
        <p:txBody>
          <a:bodyPr anchor="b"/>
          <a:lstStyle>
            <a:lvl1pPr>
              <a:defRPr sz="6000"/>
            </a:lvl1pPr>
          </a:lstStyle>
          <a:p>
            <a:r>
              <a:rPr lang="en-US"/>
              <a:t>Click to edit section title</a:t>
            </a:r>
          </a:p>
        </p:txBody>
      </p:sp>
    </p:spTree>
    <p:extLst>
      <p:ext uri="{BB962C8B-B14F-4D97-AF65-F5344CB8AC3E}">
        <p14:creationId xmlns:p14="http://schemas.microsoft.com/office/powerpoint/2010/main" val="29329940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title slide_2">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637DE3B-B838-449A-DF0E-770C6DF8B311}"/>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4192" y="1430963"/>
            <a:ext cx="5538953" cy="3602175"/>
          </a:xfrm>
          <a:prstGeom prst="rect">
            <a:avLst/>
          </a:prstGeom>
        </p:spPr>
      </p:pic>
      <p:sp>
        <p:nvSpPr>
          <p:cNvPr id="5" name="Picture Placeholder 12">
            <a:extLst>
              <a:ext uri="{FF2B5EF4-FFF2-40B4-BE49-F238E27FC236}">
                <a16:creationId xmlns:a16="http://schemas.microsoft.com/office/drawing/2014/main" id="{D00FA05A-DE68-6FD2-B587-66AD6E7FB0AC}"/>
              </a:ext>
            </a:extLst>
          </p:cNvPr>
          <p:cNvSpPr>
            <a:spLocks noGrp="1"/>
          </p:cNvSpPr>
          <p:nvPr>
            <p:ph type="pic" sz="quarter" idx="13"/>
          </p:nvPr>
        </p:nvSpPr>
        <p:spPr>
          <a:xfrm>
            <a:off x="974864" y="1653701"/>
            <a:ext cx="3942613" cy="2178997"/>
          </a:xfrm>
        </p:spPr>
        <p:txBody>
          <a:bodyPr/>
          <a:lstStyle>
            <a:lvl1pPr marL="0" indent="0">
              <a:buNone/>
              <a:defRPr>
                <a:solidFill>
                  <a:schemeClr val="bg1"/>
                </a:solidFill>
              </a:defRPr>
            </a:lvl1pPr>
          </a:lstStyle>
          <a:p>
            <a:endParaRPr lang="en-US"/>
          </a:p>
          <a:p>
            <a:r>
              <a:rPr lang="en-US"/>
              <a:t>Click to add image</a:t>
            </a:r>
          </a:p>
        </p:txBody>
      </p:sp>
      <p:sp>
        <p:nvSpPr>
          <p:cNvPr id="3" name="Text Placeholder 2">
            <a:extLst>
              <a:ext uri="{FF2B5EF4-FFF2-40B4-BE49-F238E27FC236}">
                <a16:creationId xmlns:a16="http://schemas.microsoft.com/office/drawing/2014/main" id="{804CDC81-48DC-F07A-5913-D00B99806E75}"/>
              </a:ext>
            </a:extLst>
          </p:cNvPr>
          <p:cNvSpPr>
            <a:spLocks noGrp="1"/>
          </p:cNvSpPr>
          <p:nvPr>
            <p:ph type="body" idx="1" hasCustomPrompt="1"/>
          </p:nvPr>
        </p:nvSpPr>
        <p:spPr>
          <a:xfrm>
            <a:off x="6448098" y="3832698"/>
            <a:ext cx="5538952" cy="766660"/>
          </a:xfrm>
        </p:spPr>
        <p:txBody>
          <a:bodyPr/>
          <a:lstStyle>
            <a:lvl1pPr marL="0" indent="0">
              <a:buNone/>
              <a:defRPr sz="320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subtitle</a:t>
            </a:r>
          </a:p>
        </p:txBody>
      </p:sp>
      <p:sp>
        <p:nvSpPr>
          <p:cNvPr id="2" name="Title 1">
            <a:extLst>
              <a:ext uri="{FF2B5EF4-FFF2-40B4-BE49-F238E27FC236}">
                <a16:creationId xmlns:a16="http://schemas.microsoft.com/office/drawing/2014/main" id="{88AFA0A6-8FED-CD4D-EA53-3C2F410DBFEB}"/>
              </a:ext>
            </a:extLst>
          </p:cNvPr>
          <p:cNvSpPr>
            <a:spLocks noGrp="1"/>
          </p:cNvSpPr>
          <p:nvPr>
            <p:ph type="title" hasCustomPrompt="1"/>
          </p:nvPr>
        </p:nvSpPr>
        <p:spPr>
          <a:xfrm>
            <a:off x="6448097" y="2530258"/>
            <a:ext cx="5743903" cy="1302440"/>
          </a:xfrm>
        </p:spPr>
        <p:txBody>
          <a:bodyPr anchor="b"/>
          <a:lstStyle>
            <a:lvl1pPr>
              <a:defRPr sz="6000"/>
            </a:lvl1pPr>
          </a:lstStyle>
          <a:p>
            <a:r>
              <a:rPr lang="en-US"/>
              <a:t>Click to edit section title</a:t>
            </a:r>
          </a:p>
        </p:txBody>
      </p:sp>
    </p:spTree>
    <p:extLst>
      <p:ext uri="{BB962C8B-B14F-4D97-AF65-F5344CB8AC3E}">
        <p14:creationId xmlns:p14="http://schemas.microsoft.com/office/powerpoint/2010/main" val="29859769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with graphic slid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5" name="Picture Placeholder 4">
            <a:extLst>
              <a:ext uri="{FF2B5EF4-FFF2-40B4-BE49-F238E27FC236}">
                <a16:creationId xmlns:a16="http://schemas.microsoft.com/office/drawing/2014/main" id="{B28E1826-FAC0-99BA-7B94-F70B55D1BB2C}"/>
              </a:ext>
            </a:extLst>
          </p:cNvPr>
          <p:cNvSpPr>
            <a:spLocks noGrp="1"/>
          </p:cNvSpPr>
          <p:nvPr>
            <p:ph type="pic" sz="quarter" idx="13"/>
          </p:nvPr>
        </p:nvSpPr>
        <p:spPr>
          <a:xfrm>
            <a:off x="6692900" y="990600"/>
            <a:ext cx="4902200" cy="5186363"/>
          </a:xfrm>
        </p:spPr>
        <p:txBody>
          <a:bodyPr/>
          <a:lstStyle/>
          <a:p>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990600"/>
            <a:ext cx="5524500" cy="5186363"/>
          </a:xfrm>
        </p:spPr>
        <p:txBody>
          <a:bodyPr/>
          <a:lstStyle/>
          <a:p>
            <a:pPr lvl="0"/>
            <a:r>
              <a:rPr lang="en-US"/>
              <a:t>Click to edit text (Roboto bold 20pt)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142601"/>
            <a:ext cx="10515600" cy="543200"/>
          </a:xfrm>
        </p:spPr>
        <p:txBody>
          <a:bodyPr/>
          <a:lstStyle/>
          <a:p>
            <a:r>
              <a:rPr lang="en-US"/>
              <a:t>Click to edit title (Roboto bold 32pt)</a:t>
            </a:r>
          </a:p>
        </p:txBody>
      </p:sp>
    </p:spTree>
    <p:extLst>
      <p:ext uri="{BB962C8B-B14F-4D97-AF65-F5344CB8AC3E}">
        <p14:creationId xmlns:p14="http://schemas.microsoft.com/office/powerpoint/2010/main" val="1941571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aph slid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68350" y="4927599"/>
            <a:ext cx="10655300" cy="12366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 (Roboto bold 20pt)</a:t>
            </a:r>
          </a:p>
          <a:p>
            <a:pPr lvl="1"/>
            <a:r>
              <a:rPr lang="en-US"/>
              <a:t>Second level</a:t>
            </a:r>
          </a:p>
        </p:txBody>
      </p:sp>
      <p:sp>
        <p:nvSpPr>
          <p:cNvPr id="7" name="Chart Placeholder 6">
            <a:extLst>
              <a:ext uri="{FF2B5EF4-FFF2-40B4-BE49-F238E27FC236}">
                <a16:creationId xmlns:a16="http://schemas.microsoft.com/office/drawing/2014/main" id="{02783DDD-4449-2A5D-39B9-46DFF59A18DC}"/>
              </a:ext>
            </a:extLst>
          </p:cNvPr>
          <p:cNvSpPr>
            <a:spLocks noGrp="1"/>
          </p:cNvSpPr>
          <p:nvPr>
            <p:ph type="chart" sz="quarter" idx="13" hasCustomPrompt="1"/>
          </p:nvPr>
        </p:nvSpPr>
        <p:spPr>
          <a:xfrm>
            <a:off x="679450" y="927100"/>
            <a:ext cx="10744200" cy="3808411"/>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graph</a:t>
            </a:r>
          </a:p>
          <a:p>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91801"/>
            <a:ext cx="10515600" cy="644800"/>
          </a:xfrm>
        </p:spPr>
        <p:txBody>
          <a:bodyPr/>
          <a:lstStyle/>
          <a:p>
            <a:r>
              <a:rPr lang="en-US"/>
              <a:t>Click to edit title (Roboto bold 32 pt)</a:t>
            </a:r>
          </a:p>
        </p:txBody>
      </p:sp>
    </p:spTree>
    <p:extLst>
      <p:ext uri="{BB962C8B-B14F-4D97-AF65-F5344CB8AC3E}">
        <p14:creationId xmlns:p14="http://schemas.microsoft.com/office/powerpoint/2010/main" val="24086752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slid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68350" y="4927599"/>
            <a:ext cx="10655300" cy="12366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 (Roboto bold 20pt)</a:t>
            </a:r>
          </a:p>
          <a:p>
            <a:pPr lvl="1"/>
            <a:r>
              <a:rPr lang="en-US"/>
              <a:t>Second level</a:t>
            </a:r>
          </a:p>
        </p:txBody>
      </p:sp>
      <p:sp>
        <p:nvSpPr>
          <p:cNvPr id="5" name="Table Placeholder 4">
            <a:extLst>
              <a:ext uri="{FF2B5EF4-FFF2-40B4-BE49-F238E27FC236}">
                <a16:creationId xmlns:a16="http://schemas.microsoft.com/office/drawing/2014/main" id="{FE5FEA26-BB9C-4F4A-9654-401BF8D58208}"/>
              </a:ext>
            </a:extLst>
          </p:cNvPr>
          <p:cNvSpPr>
            <a:spLocks noGrp="1"/>
          </p:cNvSpPr>
          <p:nvPr>
            <p:ph type="tbl" sz="quarter" idx="13" hasCustomPrompt="1"/>
          </p:nvPr>
        </p:nvSpPr>
        <p:spPr>
          <a:xfrm>
            <a:off x="546100" y="838200"/>
            <a:ext cx="11036300" cy="3835400"/>
          </a:xfrm>
        </p:spPr>
        <p:txBody>
          <a:bodyPr/>
          <a:lstStyle>
            <a:lvl1pPr marL="0" indent="0">
              <a:buNone/>
              <a:defRPr/>
            </a:lvl1pPr>
          </a:lstStyle>
          <a:p>
            <a:r>
              <a:rPr lang="en-US"/>
              <a:t>Click to add table</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91801"/>
            <a:ext cx="10515600" cy="644800"/>
          </a:xfrm>
        </p:spPr>
        <p:txBody>
          <a:bodyPr/>
          <a:lstStyle/>
          <a:p>
            <a:r>
              <a:rPr lang="en-US"/>
              <a:t>Click to edit title (Roboto bold 32 pt)</a:t>
            </a:r>
          </a:p>
        </p:txBody>
      </p:sp>
    </p:spTree>
    <p:extLst>
      <p:ext uri="{BB962C8B-B14F-4D97-AF65-F5344CB8AC3E}">
        <p14:creationId xmlns:p14="http://schemas.microsoft.com/office/powerpoint/2010/main" val="36580887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raph slide_2">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7" name="Chart Placeholder 6">
            <a:extLst>
              <a:ext uri="{FF2B5EF4-FFF2-40B4-BE49-F238E27FC236}">
                <a16:creationId xmlns:a16="http://schemas.microsoft.com/office/drawing/2014/main" id="{A7E382E3-FC83-56A5-549F-6FA1D850464C}"/>
              </a:ext>
            </a:extLst>
          </p:cNvPr>
          <p:cNvSpPr>
            <a:spLocks noGrp="1"/>
          </p:cNvSpPr>
          <p:nvPr>
            <p:ph type="chart" sz="quarter" idx="13" hasCustomPrompt="1"/>
          </p:nvPr>
        </p:nvSpPr>
        <p:spPr>
          <a:xfrm>
            <a:off x="5533697" y="961697"/>
            <a:ext cx="6340803" cy="5007303"/>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graph</a:t>
            </a:r>
          </a:p>
          <a:p>
            <a:endParaRPr lang="en-US"/>
          </a:p>
        </p:txBody>
      </p:sp>
      <p:sp>
        <p:nvSpPr>
          <p:cNvPr id="9" name="Text Placeholder 8">
            <a:extLst>
              <a:ext uri="{FF2B5EF4-FFF2-40B4-BE49-F238E27FC236}">
                <a16:creationId xmlns:a16="http://schemas.microsoft.com/office/drawing/2014/main" id="{92916E3E-2ACD-1A3D-3513-17225574DB4B}"/>
              </a:ext>
            </a:extLst>
          </p:cNvPr>
          <p:cNvSpPr>
            <a:spLocks noGrp="1"/>
          </p:cNvSpPr>
          <p:nvPr>
            <p:ph type="body" sz="quarter" idx="14"/>
          </p:nvPr>
        </p:nvSpPr>
        <p:spPr>
          <a:xfrm>
            <a:off x="317500" y="1784350"/>
            <a:ext cx="4826000" cy="3505200"/>
          </a:xfrm>
        </p:spPr>
        <p:txBody>
          <a:bodyPr/>
          <a:lstStyle>
            <a:lvl1pPr marL="0" indent="0">
              <a:buFontTx/>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2122942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776EA2C-AE92-FE1E-FE4C-2A72280F0168}"/>
              </a:ext>
            </a:extLst>
          </p:cNvPr>
          <p:cNvSpPr>
            <a:spLocks noGrp="1"/>
          </p:cNvSpPr>
          <p:nvPr>
            <p:ph type="pic" sz="quarter" idx="12"/>
          </p:nvPr>
        </p:nvSpPr>
        <p:spPr>
          <a:xfrm>
            <a:off x="728869" y="636255"/>
            <a:ext cx="4532243" cy="5351795"/>
          </a:xfrm>
        </p:spPr>
        <p:txBody>
          <a:bodyPr/>
          <a:lstStyle>
            <a:lvl1pPr marL="0" indent="0">
              <a:buFontTx/>
              <a:buNone/>
              <a:defRPr/>
            </a:lvl1pPr>
          </a:lstStyle>
          <a:p>
            <a:endParaRPr lang="en-US"/>
          </a:p>
        </p:txBody>
      </p:sp>
      <p:sp>
        <p:nvSpPr>
          <p:cNvPr id="12" name="Text Placeholder 11">
            <a:extLst>
              <a:ext uri="{FF2B5EF4-FFF2-40B4-BE49-F238E27FC236}">
                <a16:creationId xmlns:a16="http://schemas.microsoft.com/office/drawing/2014/main" id="{C57E765D-DCD3-8A9E-38D1-1DA33734A064}"/>
              </a:ext>
            </a:extLst>
          </p:cNvPr>
          <p:cNvSpPr>
            <a:spLocks noGrp="1"/>
          </p:cNvSpPr>
          <p:nvPr>
            <p:ph type="body" sz="quarter" idx="14" hasCustomPrompt="1"/>
          </p:nvPr>
        </p:nvSpPr>
        <p:spPr>
          <a:xfrm>
            <a:off x="5592760" y="5572218"/>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9" name="Text Placeholder 8">
            <a:extLst>
              <a:ext uri="{FF2B5EF4-FFF2-40B4-BE49-F238E27FC236}">
                <a16:creationId xmlns:a16="http://schemas.microsoft.com/office/drawing/2014/main" id="{BB7DCBBD-56A8-2486-E433-03EFB62C2927}"/>
              </a:ext>
            </a:extLst>
          </p:cNvPr>
          <p:cNvSpPr>
            <a:spLocks noGrp="1"/>
          </p:cNvSpPr>
          <p:nvPr>
            <p:ph type="body" sz="quarter" idx="13" hasCustomPrompt="1"/>
          </p:nvPr>
        </p:nvSpPr>
        <p:spPr>
          <a:xfrm>
            <a:off x="5592763" y="4691063"/>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5592413" y="3719293"/>
            <a:ext cx="5989984" cy="971977"/>
          </a:xfrm>
        </p:spPr>
        <p:txBody>
          <a:bodyPr>
            <a:norm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5592414" y="2133600"/>
            <a:ext cx="5989983" cy="1310860"/>
          </a:xfrm>
        </p:spPr>
        <p:txBody>
          <a:bodyPr anchor="b">
            <a:norm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2415" y="636255"/>
            <a:ext cx="4121426" cy="1194719"/>
          </a:xfrm>
          <a:prstGeom prst="rect">
            <a:avLst/>
          </a:prstGeom>
        </p:spPr>
      </p:pic>
    </p:spTree>
    <p:extLst>
      <p:ext uri="{BB962C8B-B14F-4D97-AF65-F5344CB8AC3E}">
        <p14:creationId xmlns:p14="http://schemas.microsoft.com/office/powerpoint/2010/main" val="11703646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raph slide_3">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7" name="Chart Placeholder 6">
            <a:extLst>
              <a:ext uri="{FF2B5EF4-FFF2-40B4-BE49-F238E27FC236}">
                <a16:creationId xmlns:a16="http://schemas.microsoft.com/office/drawing/2014/main" id="{A7E382E3-FC83-56A5-549F-6FA1D850464C}"/>
              </a:ext>
            </a:extLst>
          </p:cNvPr>
          <p:cNvSpPr>
            <a:spLocks noGrp="1"/>
          </p:cNvSpPr>
          <p:nvPr>
            <p:ph type="chart" sz="quarter" idx="13" hasCustomPrompt="1"/>
          </p:nvPr>
        </p:nvSpPr>
        <p:spPr>
          <a:xfrm>
            <a:off x="217871" y="2391323"/>
            <a:ext cx="11680058" cy="3623221"/>
          </a:xfrm>
        </p:spPr>
        <p:txBody>
          <a:bodyPr/>
          <a:lstStyle>
            <a:lvl1pPr marL="0" indent="0">
              <a:buNone/>
              <a:defRPr/>
            </a:lvl1pPr>
          </a:lstStyle>
          <a:p>
            <a:r>
              <a:rPr lang="en-US"/>
              <a:t>Click to add graph</a:t>
            </a:r>
          </a:p>
        </p:txBody>
      </p:sp>
      <p:sp>
        <p:nvSpPr>
          <p:cNvPr id="9" name="Text Placeholder 8">
            <a:extLst>
              <a:ext uri="{FF2B5EF4-FFF2-40B4-BE49-F238E27FC236}">
                <a16:creationId xmlns:a16="http://schemas.microsoft.com/office/drawing/2014/main" id="{92916E3E-2ACD-1A3D-3513-17225574DB4B}"/>
              </a:ext>
            </a:extLst>
          </p:cNvPr>
          <p:cNvSpPr>
            <a:spLocks noGrp="1"/>
          </p:cNvSpPr>
          <p:nvPr>
            <p:ph type="body" sz="quarter" idx="14"/>
          </p:nvPr>
        </p:nvSpPr>
        <p:spPr>
          <a:xfrm>
            <a:off x="217871" y="983060"/>
            <a:ext cx="11680059" cy="1198179"/>
          </a:xfrm>
        </p:spPr>
        <p:txBody>
          <a:bodyPr/>
          <a:lstStyle>
            <a:lvl1pPr marL="0" indent="0">
              <a:buFontTx/>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42358515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deo slid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6" name="Media Placeholder 5">
            <a:extLst>
              <a:ext uri="{FF2B5EF4-FFF2-40B4-BE49-F238E27FC236}">
                <a16:creationId xmlns:a16="http://schemas.microsoft.com/office/drawing/2014/main" id="{87C06896-3A17-3D8B-AE77-DFA4C31BD22F}"/>
              </a:ext>
            </a:extLst>
          </p:cNvPr>
          <p:cNvSpPr>
            <a:spLocks noGrp="1"/>
          </p:cNvSpPr>
          <p:nvPr>
            <p:ph type="media" sz="quarter" idx="13" hasCustomPrompt="1"/>
          </p:nvPr>
        </p:nvSpPr>
        <p:spPr>
          <a:xfrm>
            <a:off x="266700" y="1016000"/>
            <a:ext cx="11444288" cy="4876800"/>
          </a:xfrm>
        </p:spPr>
        <p:txBody>
          <a:bodyPr/>
          <a:lstStyle/>
          <a:p>
            <a:r>
              <a:rPr lang="en-US"/>
              <a:t>Click to add video</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637132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meline slide_1">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24" name="Group 23">
            <a:extLst>
              <a:ext uri="{FF2B5EF4-FFF2-40B4-BE49-F238E27FC236}">
                <a16:creationId xmlns:a16="http://schemas.microsoft.com/office/drawing/2014/main" id="{8FD3D5AD-D6D2-156B-9E27-DF1743367EEC}"/>
              </a:ext>
              <a:ext uri="{C183D7F6-B498-43B3-948B-1728B52AA6E4}">
                <adec:decorative xmlns:adec="http://schemas.microsoft.com/office/drawing/2017/decorative" val="1"/>
              </a:ext>
            </a:extLst>
          </p:cNvPr>
          <p:cNvGrpSpPr/>
          <p:nvPr userDrawn="1"/>
        </p:nvGrpSpPr>
        <p:grpSpPr>
          <a:xfrm>
            <a:off x="7761685" y="2962179"/>
            <a:ext cx="4597955" cy="382779"/>
            <a:chOff x="7761685" y="2962179"/>
            <a:chExt cx="4597955" cy="382779"/>
          </a:xfrm>
        </p:grpSpPr>
        <p:cxnSp>
          <p:nvCxnSpPr>
            <p:cNvPr id="4" name="Straight Connector 3">
              <a:extLst>
                <a:ext uri="{FF2B5EF4-FFF2-40B4-BE49-F238E27FC236}">
                  <a16:creationId xmlns:a16="http://schemas.microsoft.com/office/drawing/2014/main" id="{338B4107-3C12-CE1C-90DD-C8C7252FD2E9}"/>
                </a:ext>
              </a:extLst>
            </p:cNvPr>
            <p:cNvCxnSpPr>
              <a:cxnSpLocks/>
            </p:cNvCxnSpPr>
            <p:nvPr userDrawn="1"/>
          </p:nvCxnSpPr>
          <p:spPr>
            <a:xfrm>
              <a:off x="7985760" y="3153569"/>
              <a:ext cx="437388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776168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7764780" y="4241060"/>
            <a:ext cx="4010328" cy="1484486"/>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7764781" y="3704431"/>
            <a:ext cx="2715610" cy="520700"/>
          </a:xfrm>
        </p:spPr>
        <p:txBody>
          <a:bodyPr/>
          <a:lstStyle>
            <a:lvl1pPr marL="0" indent="0">
              <a:buNone/>
              <a:defRPr/>
            </a:lvl1pPr>
          </a:lstStyle>
          <a:p>
            <a:pPr lvl="0"/>
            <a:r>
              <a:rPr lang="en-US"/>
              <a:t>Edit date 1 title</a:t>
            </a:r>
          </a:p>
        </p:txBody>
      </p:sp>
      <p:sp>
        <p:nvSpPr>
          <p:cNvPr id="23" name="Text Placeholder 22">
            <a:extLst>
              <a:ext uri="{FF2B5EF4-FFF2-40B4-BE49-F238E27FC236}">
                <a16:creationId xmlns:a16="http://schemas.microsoft.com/office/drawing/2014/main" id="{4E362274-6BF9-FFAE-0625-EB1ECDD9B651}"/>
              </a:ext>
            </a:extLst>
          </p:cNvPr>
          <p:cNvSpPr>
            <a:spLocks noGrp="1"/>
          </p:cNvSpPr>
          <p:nvPr>
            <p:ph type="body" sz="quarter" idx="15" hasCustomPrompt="1"/>
          </p:nvPr>
        </p:nvSpPr>
        <p:spPr>
          <a:xfrm>
            <a:off x="416892" y="1450974"/>
            <a:ext cx="6157912" cy="4506913"/>
          </a:xfrm>
        </p:spPr>
        <p:txBody>
          <a:bodyPr/>
          <a:lstStyle>
            <a:lvl1pPr marL="0" indent="0">
              <a:buNone/>
              <a:defRPr>
                <a:solidFill>
                  <a:schemeClr val="tx1"/>
                </a:solidFill>
              </a:defRPr>
            </a:lvl1pPr>
            <a:lvl2pPr marL="457200" indent="0">
              <a:buNone/>
              <a:defRPr/>
            </a:lvl2pPr>
          </a:lstStyle>
          <a:p>
            <a:pPr lvl="0"/>
            <a:r>
              <a:rPr lang="en-US"/>
              <a:t>Click to edit text box</a:t>
            </a:r>
          </a:p>
          <a:p>
            <a:pPr lvl="1"/>
            <a:r>
              <a:rPr lang="en-US"/>
              <a:t>Second level</a:t>
            </a:r>
          </a:p>
          <a:p>
            <a:pPr lvl="2"/>
            <a:endParaRPr lang="en-US"/>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1952196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meline slide_2">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3" name="Group 2">
            <a:extLst>
              <a:ext uri="{FF2B5EF4-FFF2-40B4-BE49-F238E27FC236}">
                <a16:creationId xmlns:a16="http://schemas.microsoft.com/office/drawing/2014/main" id="{5427D51E-5F46-B9F8-1C74-4EE302C0F192}"/>
              </a:ext>
              <a:ext uri="{C183D7F6-B498-43B3-948B-1728B52AA6E4}">
                <adec:decorative xmlns:adec="http://schemas.microsoft.com/office/drawing/2017/decorative" val="1"/>
              </a:ext>
            </a:extLst>
          </p:cNvPr>
          <p:cNvGrpSpPr/>
          <p:nvPr userDrawn="1"/>
        </p:nvGrpSpPr>
        <p:grpSpPr>
          <a:xfrm>
            <a:off x="0" y="2962179"/>
            <a:ext cx="12192000" cy="383244"/>
            <a:chOff x="0" y="2962179"/>
            <a:chExt cx="12192000" cy="383244"/>
          </a:xfrm>
        </p:grpSpPr>
        <p:cxnSp>
          <p:nvCxnSpPr>
            <p:cNvPr id="4" name="Straight Connector 3">
              <a:extLst>
                <a:ext uri="{FF2B5EF4-FFF2-40B4-BE49-F238E27FC236}">
                  <a16:creationId xmlns:a16="http://schemas.microsoft.com/office/drawing/2014/main" id="{338B4107-3C12-CE1C-90DD-C8C7252FD2E9}"/>
                </a:ext>
              </a:extLst>
            </p:cNvPr>
            <p:cNvCxnSpPr/>
            <p:nvPr userDrawn="1"/>
          </p:nvCxnSpPr>
          <p:spPr>
            <a:xfrm>
              <a:off x="0" y="3153569"/>
              <a:ext cx="1219200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117800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25823B87-F899-E615-6598-5F36FDE5BCF0}"/>
                </a:ext>
              </a:extLst>
            </p:cNvPr>
            <p:cNvSpPr/>
            <p:nvPr userDrawn="1"/>
          </p:nvSpPr>
          <p:spPr>
            <a:xfrm>
              <a:off x="4244398"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8BEE344-6962-FE50-D199-4CD410745803}"/>
                </a:ext>
              </a:extLst>
            </p:cNvPr>
            <p:cNvSpPr/>
            <p:nvPr userDrawn="1"/>
          </p:nvSpPr>
          <p:spPr>
            <a:xfrm>
              <a:off x="7310791" y="2962644"/>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BFEC090-CDB3-3876-5A02-C861294EEC16}"/>
                </a:ext>
              </a:extLst>
            </p:cNvPr>
            <p:cNvSpPr/>
            <p:nvPr userDrawn="1"/>
          </p:nvSpPr>
          <p:spPr>
            <a:xfrm>
              <a:off x="10377184" y="2962644"/>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 Placeholder 11">
            <a:extLst>
              <a:ext uri="{FF2B5EF4-FFF2-40B4-BE49-F238E27FC236}">
                <a16:creationId xmlns:a16="http://schemas.microsoft.com/office/drawing/2014/main" id="{36A130FD-3C3E-3A36-4C09-88B8A4536B59}"/>
              </a:ext>
            </a:extLst>
          </p:cNvPr>
          <p:cNvSpPr>
            <a:spLocks noGrp="1"/>
          </p:cNvSpPr>
          <p:nvPr>
            <p:ph type="body" sz="quarter" idx="19" hasCustomPrompt="1"/>
          </p:nvPr>
        </p:nvSpPr>
        <p:spPr>
          <a:xfrm>
            <a:off x="9593263" y="4085649"/>
            <a:ext cx="2357000" cy="719351"/>
          </a:xfrm>
        </p:spPr>
        <p:txBody>
          <a:bodyPr/>
          <a:lstStyle>
            <a:lvl1pPr marL="0" indent="0">
              <a:buNone/>
              <a:defRPr sz="1800" b="0"/>
            </a:lvl1pPr>
            <a:lvl2pPr marL="457200" indent="0">
              <a:buNone/>
              <a:defRPr/>
            </a:lvl2pPr>
          </a:lstStyle>
          <a:p>
            <a:pPr lvl="0"/>
            <a:r>
              <a:rPr lang="en-US"/>
              <a:t>Edit date 4 information</a:t>
            </a:r>
          </a:p>
        </p:txBody>
      </p:sp>
      <p:sp>
        <p:nvSpPr>
          <p:cNvPr id="20" name="Text Placeholder 13">
            <a:extLst>
              <a:ext uri="{FF2B5EF4-FFF2-40B4-BE49-F238E27FC236}">
                <a16:creationId xmlns:a16="http://schemas.microsoft.com/office/drawing/2014/main" id="{41B7D740-CFEA-4110-EF60-6FAEBBC9A99C}"/>
              </a:ext>
            </a:extLst>
          </p:cNvPr>
          <p:cNvSpPr>
            <a:spLocks noGrp="1"/>
          </p:cNvSpPr>
          <p:nvPr>
            <p:ph type="body" sz="quarter" idx="20" hasCustomPrompt="1"/>
          </p:nvPr>
        </p:nvSpPr>
        <p:spPr>
          <a:xfrm>
            <a:off x="9593263" y="3549020"/>
            <a:ext cx="2357000" cy="520700"/>
          </a:xfrm>
        </p:spPr>
        <p:txBody>
          <a:bodyPr/>
          <a:lstStyle>
            <a:lvl1pPr marL="0" indent="0">
              <a:buNone/>
              <a:defRPr/>
            </a:lvl1pPr>
          </a:lstStyle>
          <a:p>
            <a:pPr lvl="0"/>
            <a:r>
              <a:rPr lang="en-US"/>
              <a:t>Edit date 4 title</a:t>
            </a:r>
          </a:p>
        </p:txBody>
      </p:sp>
      <p:sp>
        <p:nvSpPr>
          <p:cNvPr id="17" name="Text Placeholder 11">
            <a:extLst>
              <a:ext uri="{FF2B5EF4-FFF2-40B4-BE49-F238E27FC236}">
                <a16:creationId xmlns:a16="http://schemas.microsoft.com/office/drawing/2014/main" id="{5DAD9CF1-81B2-DAD0-4692-E22160C86D81}"/>
              </a:ext>
            </a:extLst>
          </p:cNvPr>
          <p:cNvSpPr>
            <a:spLocks noGrp="1"/>
          </p:cNvSpPr>
          <p:nvPr>
            <p:ph type="body" sz="quarter" idx="17" hasCustomPrompt="1"/>
          </p:nvPr>
        </p:nvSpPr>
        <p:spPr>
          <a:xfrm>
            <a:off x="7310791" y="2055357"/>
            <a:ext cx="2526891" cy="719351"/>
          </a:xfrm>
        </p:spPr>
        <p:txBody>
          <a:bodyPr/>
          <a:lstStyle>
            <a:lvl1pPr marL="0" indent="0">
              <a:buNone/>
              <a:defRPr sz="1800" b="0"/>
            </a:lvl1pPr>
            <a:lvl2pPr marL="457200" indent="0">
              <a:buNone/>
              <a:defRPr/>
            </a:lvl2pPr>
          </a:lstStyle>
          <a:p>
            <a:pPr lvl="0"/>
            <a:r>
              <a:rPr lang="en-US"/>
              <a:t>Edit date 3 information</a:t>
            </a:r>
          </a:p>
        </p:txBody>
      </p:sp>
      <p:sp>
        <p:nvSpPr>
          <p:cNvPr id="18" name="Text Placeholder 13">
            <a:extLst>
              <a:ext uri="{FF2B5EF4-FFF2-40B4-BE49-F238E27FC236}">
                <a16:creationId xmlns:a16="http://schemas.microsoft.com/office/drawing/2014/main" id="{94B91487-3E90-E8E5-509D-E730B67AEFA3}"/>
              </a:ext>
            </a:extLst>
          </p:cNvPr>
          <p:cNvSpPr>
            <a:spLocks noGrp="1"/>
          </p:cNvSpPr>
          <p:nvPr>
            <p:ph type="body" sz="quarter" idx="18" hasCustomPrompt="1"/>
          </p:nvPr>
        </p:nvSpPr>
        <p:spPr>
          <a:xfrm>
            <a:off x="7310791" y="1518728"/>
            <a:ext cx="2526891" cy="520700"/>
          </a:xfrm>
        </p:spPr>
        <p:txBody>
          <a:bodyPr/>
          <a:lstStyle>
            <a:lvl1pPr marL="0" indent="0">
              <a:buNone/>
              <a:defRPr/>
            </a:lvl1pPr>
          </a:lstStyle>
          <a:p>
            <a:pPr lvl="0"/>
            <a:r>
              <a:rPr lang="en-US"/>
              <a:t>Edit date 3 title</a:t>
            </a:r>
          </a:p>
        </p:txBody>
      </p:sp>
      <p:sp>
        <p:nvSpPr>
          <p:cNvPr id="15" name="Text Placeholder 11">
            <a:extLst>
              <a:ext uri="{FF2B5EF4-FFF2-40B4-BE49-F238E27FC236}">
                <a16:creationId xmlns:a16="http://schemas.microsoft.com/office/drawing/2014/main" id="{72F3F650-24BE-42A9-965C-BAB0288B744E}"/>
              </a:ext>
            </a:extLst>
          </p:cNvPr>
          <p:cNvSpPr>
            <a:spLocks noGrp="1"/>
          </p:cNvSpPr>
          <p:nvPr>
            <p:ph type="body" sz="quarter" idx="15" hasCustomPrompt="1"/>
          </p:nvPr>
        </p:nvSpPr>
        <p:spPr>
          <a:xfrm>
            <a:off x="4244399" y="4126970"/>
            <a:ext cx="2802788" cy="719351"/>
          </a:xfrm>
        </p:spPr>
        <p:txBody>
          <a:bodyPr/>
          <a:lstStyle>
            <a:lvl1pPr marL="0" indent="0">
              <a:buNone/>
              <a:defRPr sz="1800" b="0"/>
            </a:lvl1pPr>
            <a:lvl2pPr marL="457200" indent="0">
              <a:buNone/>
              <a:defRPr/>
            </a:lvl2pPr>
          </a:lstStyle>
          <a:p>
            <a:pPr lvl="0"/>
            <a:r>
              <a:rPr lang="en-US"/>
              <a:t>Edit date 2 information</a:t>
            </a:r>
          </a:p>
        </p:txBody>
      </p:sp>
      <p:sp>
        <p:nvSpPr>
          <p:cNvPr id="16" name="Text Placeholder 13">
            <a:extLst>
              <a:ext uri="{FF2B5EF4-FFF2-40B4-BE49-F238E27FC236}">
                <a16:creationId xmlns:a16="http://schemas.microsoft.com/office/drawing/2014/main" id="{A2ECB8CE-A5FB-514D-86C9-096F15C9465F}"/>
              </a:ext>
            </a:extLst>
          </p:cNvPr>
          <p:cNvSpPr>
            <a:spLocks noGrp="1"/>
          </p:cNvSpPr>
          <p:nvPr>
            <p:ph type="body" sz="quarter" idx="16" hasCustomPrompt="1"/>
          </p:nvPr>
        </p:nvSpPr>
        <p:spPr>
          <a:xfrm>
            <a:off x="4244398" y="3590341"/>
            <a:ext cx="2802789" cy="520700"/>
          </a:xfrm>
        </p:spPr>
        <p:txBody>
          <a:bodyPr/>
          <a:lstStyle>
            <a:lvl1pPr marL="0" indent="0">
              <a:buNone/>
              <a:defRPr/>
            </a:lvl1pPr>
          </a:lstStyle>
          <a:p>
            <a:pPr lvl="0"/>
            <a:r>
              <a:rPr lang="en-US"/>
              <a:t>Edit date 2 title</a:t>
            </a:r>
          </a:p>
        </p:txBody>
      </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800101" y="2049517"/>
            <a:ext cx="2715610" cy="719351"/>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800101" y="1512888"/>
            <a:ext cx="2715610" cy="520700"/>
          </a:xfrm>
        </p:spPr>
        <p:txBody>
          <a:bodyPr/>
          <a:lstStyle>
            <a:lvl1pPr marL="0" indent="0">
              <a:buNone/>
              <a:defRPr/>
            </a:lvl1pPr>
          </a:lstStyle>
          <a:p>
            <a:pPr lvl="0"/>
            <a:r>
              <a:rPr lang="en-US"/>
              <a:t>Edit date 1 title</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26375913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meline slide_2">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24" name="Group 23">
            <a:extLst>
              <a:ext uri="{FF2B5EF4-FFF2-40B4-BE49-F238E27FC236}">
                <a16:creationId xmlns:a16="http://schemas.microsoft.com/office/drawing/2014/main" id="{26A2093C-9790-D73F-7A54-B12C06380A54}"/>
              </a:ext>
              <a:ext uri="{C183D7F6-B498-43B3-948B-1728B52AA6E4}">
                <adec:decorative xmlns:adec="http://schemas.microsoft.com/office/drawing/2017/decorative" val="1"/>
              </a:ext>
            </a:extLst>
          </p:cNvPr>
          <p:cNvGrpSpPr/>
          <p:nvPr userDrawn="1"/>
        </p:nvGrpSpPr>
        <p:grpSpPr>
          <a:xfrm>
            <a:off x="0" y="2962179"/>
            <a:ext cx="1987504" cy="382779"/>
            <a:chOff x="0" y="2962179"/>
            <a:chExt cx="1987504" cy="382779"/>
          </a:xfrm>
        </p:grpSpPr>
        <p:cxnSp>
          <p:nvCxnSpPr>
            <p:cNvPr id="4" name="Straight Connector 3">
              <a:extLst>
                <a:ext uri="{FF2B5EF4-FFF2-40B4-BE49-F238E27FC236}">
                  <a16:creationId xmlns:a16="http://schemas.microsoft.com/office/drawing/2014/main" id="{338B4107-3C12-CE1C-90DD-C8C7252FD2E9}"/>
                </a:ext>
              </a:extLst>
            </p:cNvPr>
            <p:cNvCxnSpPr>
              <a:cxnSpLocks/>
            </p:cNvCxnSpPr>
            <p:nvPr userDrawn="1"/>
          </p:nvCxnSpPr>
          <p:spPr>
            <a:xfrm>
              <a:off x="0" y="3153569"/>
              <a:ext cx="181356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160472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 Placeholder 22">
            <a:extLst>
              <a:ext uri="{FF2B5EF4-FFF2-40B4-BE49-F238E27FC236}">
                <a16:creationId xmlns:a16="http://schemas.microsoft.com/office/drawing/2014/main" id="{CD48D60C-FEA0-478F-CBCC-ADA9B5DBBE13}"/>
              </a:ext>
            </a:extLst>
          </p:cNvPr>
          <p:cNvSpPr>
            <a:spLocks noGrp="1"/>
          </p:cNvSpPr>
          <p:nvPr>
            <p:ph type="body" sz="quarter" idx="15" hasCustomPrompt="1"/>
          </p:nvPr>
        </p:nvSpPr>
        <p:spPr>
          <a:xfrm>
            <a:off x="5409996" y="1783081"/>
            <a:ext cx="6553404" cy="3550920"/>
          </a:xfrm>
        </p:spPr>
        <p:txBody>
          <a:bodyPr/>
          <a:lstStyle>
            <a:lvl1pPr marL="0" indent="0">
              <a:buNone/>
              <a:defRPr/>
            </a:lvl1pPr>
            <a:lvl2pPr marL="457200" indent="0">
              <a:buNone/>
              <a:defRPr/>
            </a:lvl2pPr>
          </a:lstStyle>
          <a:p>
            <a:pPr lvl="0"/>
            <a:r>
              <a:rPr lang="en-US"/>
              <a:t>Click to edit text box</a:t>
            </a:r>
          </a:p>
          <a:p>
            <a:pPr lvl="1"/>
            <a:r>
              <a:rPr lang="en-US"/>
              <a:t>Second level</a:t>
            </a:r>
          </a:p>
        </p:txBody>
      </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891540" y="4241060"/>
            <a:ext cx="3787139" cy="719351"/>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891541" y="3704431"/>
            <a:ext cx="2715610" cy="520700"/>
          </a:xfrm>
        </p:spPr>
        <p:txBody>
          <a:bodyPr/>
          <a:lstStyle>
            <a:lvl1pPr marL="0" indent="0">
              <a:buNone/>
              <a:defRPr/>
            </a:lvl1pPr>
          </a:lstStyle>
          <a:p>
            <a:pPr lvl="0"/>
            <a:r>
              <a:rPr lang="en-US"/>
              <a:t>Edit date 1 title</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40070014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estions slid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0" y="2230190"/>
            <a:ext cx="12192000" cy="1325563"/>
          </a:xfrm>
        </p:spPr>
        <p:txBody>
          <a:bodyPr/>
          <a:lstStyle>
            <a:lvl1pPr algn="ctr">
              <a:defRPr sz="7200" spc="50" baseline="0">
                <a:solidFill>
                  <a:schemeClr val="bg1"/>
                </a:solidFill>
              </a:defRPr>
            </a:lvl1pPr>
          </a:lstStyle>
          <a:p>
            <a:r>
              <a:rPr lang="en-US"/>
              <a:t>Questions?</a:t>
            </a:r>
          </a:p>
        </p:txBody>
      </p:sp>
    </p:spTree>
    <p:extLst>
      <p:ext uri="{BB962C8B-B14F-4D97-AF65-F5344CB8AC3E}">
        <p14:creationId xmlns:p14="http://schemas.microsoft.com/office/powerpoint/2010/main" val="31969312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estions slide_2">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3" name="Title 1">
            <a:extLst>
              <a:ext uri="{FF2B5EF4-FFF2-40B4-BE49-F238E27FC236}">
                <a16:creationId xmlns:a16="http://schemas.microsoft.com/office/drawing/2014/main" id="{D967BC77-2683-AB59-89A9-860E18C01AC4}"/>
              </a:ext>
            </a:extLst>
          </p:cNvPr>
          <p:cNvSpPr txBox="1">
            <a:spLocks/>
          </p:cNvSpPr>
          <p:nvPr userDrawn="1"/>
        </p:nvSpPr>
        <p:spPr>
          <a:xfrm>
            <a:off x="3423951" y="3509453"/>
            <a:ext cx="5718291" cy="777875"/>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4000" b="1" kern="1200">
                <a:solidFill>
                  <a:schemeClr val="tx1">
                    <a:lumMod val="50000"/>
                  </a:schemeClr>
                </a:solidFill>
                <a:latin typeface="Roboto" panose="02000000000000000000" pitchFamily="2" charset="0"/>
                <a:ea typeface="Roboto" panose="02000000000000000000" pitchFamily="2" charset="0"/>
                <a:cs typeface="+mj-cs"/>
              </a:defRPr>
            </a:lvl1pPr>
          </a:lstStyle>
          <a:p>
            <a:r>
              <a:rPr lang="en-US" sz="3200" spc="60" baseline="0">
                <a:solidFill>
                  <a:schemeClr val="bg1"/>
                </a:solidFill>
              </a:rPr>
              <a:t>Thank you for attending</a:t>
            </a:r>
          </a:p>
        </p:txBody>
      </p:sp>
    </p:spTree>
    <p:extLst>
      <p:ext uri="{BB962C8B-B14F-4D97-AF65-F5344CB8AC3E}">
        <p14:creationId xmlns:p14="http://schemas.microsoft.com/office/powerpoint/2010/main" val="35312956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D29C054-7C30-8F11-351A-468B7FD387E5}"/>
              </a:ext>
            </a:extLst>
          </p:cNvPr>
          <p:cNvSpPr>
            <a:spLocks noGrp="1"/>
          </p:cNvSpPr>
          <p:nvPr>
            <p:ph type="pic" sz="quarter" idx="10" hasCustomPrompt="1"/>
          </p:nvPr>
        </p:nvSpPr>
        <p:spPr>
          <a:xfrm>
            <a:off x="944563" y="3732213"/>
            <a:ext cx="1862137" cy="1860550"/>
          </a:xfrm>
        </p:spPr>
        <p:txBody>
          <a:bodyPr/>
          <a:lstStyle/>
          <a:p>
            <a:r>
              <a:rPr lang="en-US"/>
              <a:t>Click to add photo</a:t>
            </a:r>
          </a:p>
        </p:txBody>
      </p:sp>
      <p:sp>
        <p:nvSpPr>
          <p:cNvPr id="9" name="Text Placeholder 8">
            <a:extLst>
              <a:ext uri="{FF2B5EF4-FFF2-40B4-BE49-F238E27FC236}">
                <a16:creationId xmlns:a16="http://schemas.microsoft.com/office/drawing/2014/main" id="{AF2A57D0-2713-664A-67D8-FAE042D96088}"/>
              </a:ext>
            </a:extLst>
          </p:cNvPr>
          <p:cNvSpPr>
            <a:spLocks noGrp="1"/>
          </p:cNvSpPr>
          <p:nvPr>
            <p:ph type="body" sz="quarter" idx="11" hasCustomPrompt="1"/>
          </p:nvPr>
        </p:nvSpPr>
        <p:spPr>
          <a:xfrm>
            <a:off x="2987672" y="4647565"/>
            <a:ext cx="4073525" cy="777875"/>
          </a:xfrm>
        </p:spPr>
        <p:txBody>
          <a:bodyPr/>
          <a:lstStyle>
            <a:lvl1pPr marL="0" indent="0">
              <a:buNone/>
              <a:defRPr b="0"/>
            </a:lvl1pPr>
            <a:lvl2pPr marL="457200" indent="0">
              <a:buNone/>
              <a:defRPr/>
            </a:lvl2pPr>
            <a:lvl3pPr marL="914400" indent="0">
              <a:buNone/>
              <a:defRPr/>
            </a:lvl3pPr>
            <a:lvl4pPr marL="1371600" indent="0">
              <a:buNone/>
              <a:defRPr/>
            </a:lvl4pPr>
            <a:lvl5pPr marL="1828800" indent="0">
              <a:buNone/>
              <a:defRPr/>
            </a:lvl5pPr>
          </a:lstStyle>
          <a:p>
            <a:pPr lvl="0"/>
            <a:r>
              <a:rPr lang="en-US"/>
              <a:t>Email address</a:t>
            </a:r>
          </a:p>
          <a:p>
            <a:pPr lvl="0"/>
            <a:r>
              <a:rPr lang="en-US"/>
              <a:t>Phone number</a:t>
            </a:r>
          </a:p>
          <a:p>
            <a:pPr lvl="1"/>
            <a:endParaRPr lang="en-US"/>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2971798" y="4051667"/>
            <a:ext cx="4089396" cy="535574"/>
          </a:xfrm>
        </p:spPr>
        <p:txBody>
          <a:bodyPr anchor="ctr" anchorCtr="0">
            <a:noAutofit/>
          </a:bodyPr>
          <a:lstStyle>
            <a:lvl1pPr marL="0" indent="0" algn="l">
              <a:buNone/>
              <a:defRPr sz="2400" b="1">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Presenter’s name</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Thank you for attending</a:t>
            </a:r>
          </a:p>
        </p:txBody>
      </p:sp>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1215" y="620795"/>
            <a:ext cx="4121426" cy="1194719"/>
          </a:xfrm>
          <a:prstGeom prst="rect">
            <a:avLst/>
          </a:prstGeom>
        </p:spPr>
      </p:pic>
    </p:spTree>
    <p:extLst>
      <p:ext uri="{BB962C8B-B14F-4D97-AF65-F5344CB8AC3E}">
        <p14:creationId xmlns:p14="http://schemas.microsoft.com/office/powerpoint/2010/main" val="841919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776EA2C-AE92-FE1E-FE4C-2A72280F0168}"/>
              </a:ext>
            </a:extLst>
          </p:cNvPr>
          <p:cNvSpPr>
            <a:spLocks noGrp="1"/>
          </p:cNvSpPr>
          <p:nvPr>
            <p:ph type="pic" sz="quarter" idx="12"/>
          </p:nvPr>
        </p:nvSpPr>
        <p:spPr>
          <a:xfrm>
            <a:off x="728869" y="636255"/>
            <a:ext cx="4532243" cy="5351795"/>
          </a:xfrm>
        </p:spPr>
        <p:txBody>
          <a:bodyPr/>
          <a:lstStyle>
            <a:lvl1pPr marL="0" indent="0">
              <a:buFontTx/>
              <a:buNone/>
              <a:defRPr/>
            </a:lvl1pPr>
          </a:lstStyle>
          <a:p>
            <a:endParaRPr lang="en-US"/>
          </a:p>
        </p:txBody>
      </p:sp>
      <p:sp>
        <p:nvSpPr>
          <p:cNvPr id="12" name="Text Placeholder 11">
            <a:extLst>
              <a:ext uri="{FF2B5EF4-FFF2-40B4-BE49-F238E27FC236}">
                <a16:creationId xmlns:a16="http://schemas.microsoft.com/office/drawing/2014/main" id="{C57E765D-DCD3-8A9E-38D1-1DA33734A064}"/>
              </a:ext>
            </a:extLst>
          </p:cNvPr>
          <p:cNvSpPr>
            <a:spLocks noGrp="1"/>
          </p:cNvSpPr>
          <p:nvPr>
            <p:ph type="body" sz="quarter" idx="14" hasCustomPrompt="1"/>
          </p:nvPr>
        </p:nvSpPr>
        <p:spPr>
          <a:xfrm>
            <a:off x="5592760" y="5572218"/>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9" name="Text Placeholder 8">
            <a:extLst>
              <a:ext uri="{FF2B5EF4-FFF2-40B4-BE49-F238E27FC236}">
                <a16:creationId xmlns:a16="http://schemas.microsoft.com/office/drawing/2014/main" id="{BB7DCBBD-56A8-2486-E433-03EFB62C2927}"/>
              </a:ext>
            </a:extLst>
          </p:cNvPr>
          <p:cNvSpPr>
            <a:spLocks noGrp="1"/>
          </p:cNvSpPr>
          <p:nvPr>
            <p:ph type="body" sz="quarter" idx="13" hasCustomPrompt="1"/>
          </p:nvPr>
        </p:nvSpPr>
        <p:spPr>
          <a:xfrm>
            <a:off x="5592763" y="4691063"/>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5592413" y="3719293"/>
            <a:ext cx="5989984" cy="971977"/>
          </a:xfrm>
        </p:spPr>
        <p:txBody>
          <a:bodyPr>
            <a:norm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5592414" y="2133600"/>
            <a:ext cx="5989983" cy="1310860"/>
          </a:xfrm>
        </p:spPr>
        <p:txBody>
          <a:bodyPr anchor="b">
            <a:norm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92415" y="636255"/>
            <a:ext cx="4121426" cy="1194719"/>
          </a:xfrm>
          <a:prstGeom prst="rect">
            <a:avLst/>
          </a:prstGeom>
        </p:spPr>
      </p:pic>
    </p:spTree>
    <p:extLst>
      <p:ext uri="{BB962C8B-B14F-4D97-AF65-F5344CB8AC3E}">
        <p14:creationId xmlns:p14="http://schemas.microsoft.com/office/powerpoint/2010/main" val="7235684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with no imag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1215" y="620795"/>
            <a:ext cx="4121426" cy="1194719"/>
          </a:xfrm>
          <a:prstGeom prst="rect">
            <a:avLst/>
          </a:prstGeom>
        </p:spPr>
      </p:pic>
      <p:sp>
        <p:nvSpPr>
          <p:cNvPr id="5" name="Text Placeholder 11">
            <a:extLst>
              <a:ext uri="{FF2B5EF4-FFF2-40B4-BE49-F238E27FC236}">
                <a16:creationId xmlns:a16="http://schemas.microsoft.com/office/drawing/2014/main" id="{0CC0A256-75AA-81AF-FC0E-C782DE2B9383}"/>
              </a:ext>
            </a:extLst>
          </p:cNvPr>
          <p:cNvSpPr>
            <a:spLocks noGrp="1"/>
          </p:cNvSpPr>
          <p:nvPr>
            <p:ph type="body" sz="quarter" idx="14" hasCustomPrompt="1"/>
          </p:nvPr>
        </p:nvSpPr>
        <p:spPr>
          <a:xfrm>
            <a:off x="1071210" y="5661565"/>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4" name="Text Placeholder 8">
            <a:extLst>
              <a:ext uri="{FF2B5EF4-FFF2-40B4-BE49-F238E27FC236}">
                <a16:creationId xmlns:a16="http://schemas.microsoft.com/office/drawing/2014/main" id="{D2F1FB95-50F4-E75A-7501-CE15651E2EE0}"/>
              </a:ext>
            </a:extLst>
          </p:cNvPr>
          <p:cNvSpPr>
            <a:spLocks noGrp="1"/>
          </p:cNvSpPr>
          <p:nvPr>
            <p:ph type="body" sz="quarter" idx="13" hasCustomPrompt="1"/>
          </p:nvPr>
        </p:nvSpPr>
        <p:spPr>
          <a:xfrm>
            <a:off x="1071213" y="4780410"/>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1071213" y="3703833"/>
            <a:ext cx="5989984" cy="971977"/>
          </a:xfrm>
        </p:spPr>
        <p:txBody>
          <a:bodyPr anchor="ctr" anchorCtr="0">
            <a:no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spTree>
    <p:extLst>
      <p:ext uri="{BB962C8B-B14F-4D97-AF65-F5344CB8AC3E}">
        <p14:creationId xmlns:p14="http://schemas.microsoft.com/office/powerpoint/2010/main" val="2387306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no imag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1215" y="620795"/>
            <a:ext cx="4121426" cy="1194719"/>
          </a:xfrm>
          <a:prstGeom prst="rect">
            <a:avLst/>
          </a:prstGeom>
        </p:spPr>
      </p:pic>
      <p:sp>
        <p:nvSpPr>
          <p:cNvPr id="5" name="Text Placeholder 11">
            <a:extLst>
              <a:ext uri="{FF2B5EF4-FFF2-40B4-BE49-F238E27FC236}">
                <a16:creationId xmlns:a16="http://schemas.microsoft.com/office/drawing/2014/main" id="{0CC0A256-75AA-81AF-FC0E-C782DE2B9383}"/>
              </a:ext>
            </a:extLst>
          </p:cNvPr>
          <p:cNvSpPr>
            <a:spLocks noGrp="1"/>
          </p:cNvSpPr>
          <p:nvPr>
            <p:ph type="body" sz="quarter" idx="14" hasCustomPrompt="1"/>
          </p:nvPr>
        </p:nvSpPr>
        <p:spPr>
          <a:xfrm>
            <a:off x="1071210" y="5661565"/>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4" name="Text Placeholder 8">
            <a:extLst>
              <a:ext uri="{FF2B5EF4-FFF2-40B4-BE49-F238E27FC236}">
                <a16:creationId xmlns:a16="http://schemas.microsoft.com/office/drawing/2014/main" id="{D2F1FB95-50F4-E75A-7501-CE15651E2EE0}"/>
              </a:ext>
            </a:extLst>
          </p:cNvPr>
          <p:cNvSpPr>
            <a:spLocks noGrp="1"/>
          </p:cNvSpPr>
          <p:nvPr>
            <p:ph type="body" sz="quarter" idx="13" hasCustomPrompt="1"/>
          </p:nvPr>
        </p:nvSpPr>
        <p:spPr>
          <a:xfrm>
            <a:off x="1071213" y="4780410"/>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1071213" y="3703833"/>
            <a:ext cx="5989984" cy="971977"/>
          </a:xfrm>
        </p:spPr>
        <p:txBody>
          <a:bodyPr anchor="ctr" anchorCtr="0">
            <a:no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spTree>
    <p:extLst>
      <p:ext uri="{BB962C8B-B14F-4D97-AF65-F5344CB8AC3E}">
        <p14:creationId xmlns:p14="http://schemas.microsoft.com/office/powerpoint/2010/main" val="28628771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act information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B1931D4F-CF53-CD4B-B7F2-E7F0327AAA3C}" type="slidenum">
              <a:rPr lang="en-US" smtClean="0"/>
              <a:pPr/>
              <a:t>‹#›</a:t>
            </a:fld>
            <a:endParaRPr lang="en-US"/>
          </a:p>
        </p:txBody>
      </p:sp>
      <p:sp>
        <p:nvSpPr>
          <p:cNvPr id="19" name="Text Placeholder 14">
            <a:extLst>
              <a:ext uri="{FF2B5EF4-FFF2-40B4-BE49-F238E27FC236}">
                <a16:creationId xmlns:a16="http://schemas.microsoft.com/office/drawing/2014/main" id="{40F593B3-72B4-6B3C-A3D8-107A005BACA2}"/>
              </a:ext>
            </a:extLst>
          </p:cNvPr>
          <p:cNvSpPr>
            <a:spLocks noGrp="1"/>
          </p:cNvSpPr>
          <p:nvPr>
            <p:ph type="body" sz="quarter" idx="19" hasCustomPrompt="1"/>
          </p:nvPr>
        </p:nvSpPr>
        <p:spPr>
          <a:xfrm>
            <a:off x="8295309" y="405765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8" name="Picture Placeholder 12">
            <a:extLst>
              <a:ext uri="{FF2B5EF4-FFF2-40B4-BE49-F238E27FC236}">
                <a16:creationId xmlns:a16="http://schemas.microsoft.com/office/drawing/2014/main" id="{37DF41BE-DE19-21FF-277A-6EDA88EAA1D1}"/>
              </a:ext>
            </a:extLst>
          </p:cNvPr>
          <p:cNvSpPr>
            <a:spLocks noGrp="1"/>
          </p:cNvSpPr>
          <p:nvPr>
            <p:ph type="pic" sz="quarter" idx="18"/>
          </p:nvPr>
        </p:nvSpPr>
        <p:spPr>
          <a:xfrm>
            <a:off x="6250609" y="4058284"/>
            <a:ext cx="1828800" cy="1447800"/>
          </a:xfrm>
        </p:spPr>
        <p:txBody>
          <a:bodyPr/>
          <a:lstStyle/>
          <a:p>
            <a:endParaRPr lang="en-US"/>
          </a:p>
        </p:txBody>
      </p:sp>
      <p:sp>
        <p:nvSpPr>
          <p:cNvPr id="15" name="Text Placeholder 14">
            <a:extLst>
              <a:ext uri="{FF2B5EF4-FFF2-40B4-BE49-F238E27FC236}">
                <a16:creationId xmlns:a16="http://schemas.microsoft.com/office/drawing/2014/main" id="{61D4AFA6-427B-2C82-F64C-7B1A3367E943}"/>
              </a:ext>
            </a:extLst>
          </p:cNvPr>
          <p:cNvSpPr>
            <a:spLocks noGrp="1"/>
          </p:cNvSpPr>
          <p:nvPr>
            <p:ph type="body" sz="quarter" idx="15" hasCustomPrompt="1"/>
          </p:nvPr>
        </p:nvSpPr>
        <p:spPr>
          <a:xfrm>
            <a:off x="2997200" y="405765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3" name="Picture Placeholder 12">
            <a:extLst>
              <a:ext uri="{FF2B5EF4-FFF2-40B4-BE49-F238E27FC236}">
                <a16:creationId xmlns:a16="http://schemas.microsoft.com/office/drawing/2014/main" id="{B020673F-58FA-1CD0-5208-F81897EB925C}"/>
              </a:ext>
            </a:extLst>
          </p:cNvPr>
          <p:cNvSpPr>
            <a:spLocks noGrp="1"/>
          </p:cNvSpPr>
          <p:nvPr>
            <p:ph type="pic" sz="quarter" idx="14"/>
          </p:nvPr>
        </p:nvSpPr>
        <p:spPr>
          <a:xfrm>
            <a:off x="952500" y="4058284"/>
            <a:ext cx="1828800" cy="1447800"/>
          </a:xfrm>
        </p:spPr>
        <p:txBody>
          <a:bodyPr/>
          <a:lstStyle/>
          <a:p>
            <a:endParaRPr lang="en-US"/>
          </a:p>
        </p:txBody>
      </p:sp>
      <p:sp>
        <p:nvSpPr>
          <p:cNvPr id="20" name="Text Placeholder 14">
            <a:extLst>
              <a:ext uri="{FF2B5EF4-FFF2-40B4-BE49-F238E27FC236}">
                <a16:creationId xmlns:a16="http://schemas.microsoft.com/office/drawing/2014/main" id="{9378005C-8F58-078A-00B5-4A706F0E963C}"/>
              </a:ext>
            </a:extLst>
          </p:cNvPr>
          <p:cNvSpPr>
            <a:spLocks noGrp="1"/>
          </p:cNvSpPr>
          <p:nvPr>
            <p:ph type="body" sz="quarter" idx="20" hasCustomPrompt="1"/>
          </p:nvPr>
        </p:nvSpPr>
        <p:spPr>
          <a:xfrm>
            <a:off x="8295309" y="198120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7" name="Picture Placeholder 10">
            <a:extLst>
              <a:ext uri="{FF2B5EF4-FFF2-40B4-BE49-F238E27FC236}">
                <a16:creationId xmlns:a16="http://schemas.microsoft.com/office/drawing/2014/main" id="{7BD390FA-E09D-71DC-5B3F-63C33C6FD211}"/>
              </a:ext>
            </a:extLst>
          </p:cNvPr>
          <p:cNvSpPr>
            <a:spLocks noGrp="1"/>
          </p:cNvSpPr>
          <p:nvPr>
            <p:ph type="pic" sz="quarter" idx="17"/>
          </p:nvPr>
        </p:nvSpPr>
        <p:spPr>
          <a:xfrm>
            <a:off x="6250609" y="1943100"/>
            <a:ext cx="1828800" cy="1524000"/>
          </a:xfrm>
        </p:spPr>
        <p:txBody>
          <a:bodyPr/>
          <a:lstStyle/>
          <a:p>
            <a:endParaRPr lang="en-US"/>
          </a:p>
        </p:txBody>
      </p:sp>
      <p:sp>
        <p:nvSpPr>
          <p:cNvPr id="16" name="Text Placeholder 14">
            <a:extLst>
              <a:ext uri="{FF2B5EF4-FFF2-40B4-BE49-F238E27FC236}">
                <a16:creationId xmlns:a16="http://schemas.microsoft.com/office/drawing/2014/main" id="{5E81352B-6A65-D93D-5216-736E5D9130A2}"/>
              </a:ext>
            </a:extLst>
          </p:cNvPr>
          <p:cNvSpPr>
            <a:spLocks noGrp="1"/>
          </p:cNvSpPr>
          <p:nvPr>
            <p:ph type="body" sz="quarter" idx="16" hasCustomPrompt="1"/>
          </p:nvPr>
        </p:nvSpPr>
        <p:spPr>
          <a:xfrm>
            <a:off x="2997200" y="198120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1" name="Picture Placeholder 10">
            <a:extLst>
              <a:ext uri="{FF2B5EF4-FFF2-40B4-BE49-F238E27FC236}">
                <a16:creationId xmlns:a16="http://schemas.microsoft.com/office/drawing/2014/main" id="{F1131B1B-41AA-0C3A-0ACF-6B5DF40854E1}"/>
              </a:ext>
            </a:extLst>
          </p:cNvPr>
          <p:cNvSpPr>
            <a:spLocks noGrp="1"/>
          </p:cNvSpPr>
          <p:nvPr>
            <p:ph type="pic" sz="quarter" idx="13"/>
          </p:nvPr>
        </p:nvSpPr>
        <p:spPr>
          <a:xfrm>
            <a:off x="952500" y="1943100"/>
            <a:ext cx="1828800" cy="1524000"/>
          </a:xfrm>
        </p:spPr>
        <p:txBody>
          <a:bodyPr/>
          <a:lstStyle/>
          <a:p>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Presenter contact information slide</a:t>
            </a:r>
          </a:p>
        </p:txBody>
      </p:sp>
    </p:spTree>
    <p:extLst>
      <p:ext uri="{BB962C8B-B14F-4D97-AF65-F5344CB8AC3E}">
        <p14:creationId xmlns:p14="http://schemas.microsoft.com/office/powerpoint/2010/main" val="35497917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Agenda slide option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6B97C263-5987-A441-9674-73EB487B97FF}"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1701800" y="1825625"/>
            <a:ext cx="9652000" cy="4351338"/>
          </a:xfrm>
        </p:spPr>
        <p:txBody>
          <a:bodyPr/>
          <a:lstStyle>
            <a:lvl1pPr>
              <a:lnSpc>
                <a:spcPct val="100000"/>
              </a:lnSpc>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Agenda slide option 1</a:t>
            </a:r>
          </a:p>
        </p:txBody>
      </p:sp>
    </p:spTree>
    <p:extLst>
      <p:ext uri="{BB962C8B-B14F-4D97-AF65-F5344CB8AC3E}">
        <p14:creationId xmlns:p14="http://schemas.microsoft.com/office/powerpoint/2010/main" val="20667932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genda slide option 2">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137400" y="649012"/>
            <a:ext cx="4216400" cy="4351338"/>
          </a:xfrm>
        </p:spPr>
        <p:txBody>
          <a:bodyPr/>
          <a:lstStyle>
            <a:lvl1pPr>
              <a:lnSpc>
                <a:spcPct val="150000"/>
              </a:lnSpc>
              <a:buClr>
                <a:schemeClr val="bg1"/>
              </a:buClr>
              <a:defRPr sz="2400">
                <a:solidFill>
                  <a:schemeClr val="bg1"/>
                </a:solidFill>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2766218"/>
            <a:ext cx="2730500" cy="1325563"/>
          </a:xfrm>
        </p:spPr>
        <p:txBody>
          <a:bodyPr/>
          <a:lstStyle>
            <a:lvl1pPr>
              <a:defRPr sz="3200" spc="50" baseline="0">
                <a:solidFill>
                  <a:schemeClr val="bg1"/>
                </a:solidFill>
              </a:defRPr>
            </a:lvl1pPr>
          </a:lstStyle>
          <a:p>
            <a:r>
              <a:rPr lang="en-US"/>
              <a:t>Agenda slide option 2</a:t>
            </a:r>
          </a:p>
        </p:txBody>
      </p:sp>
    </p:spTree>
    <p:extLst>
      <p:ext uri="{BB962C8B-B14F-4D97-AF65-F5344CB8AC3E}">
        <p14:creationId xmlns:p14="http://schemas.microsoft.com/office/powerpoint/2010/main" val="6472457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graphic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8" name="Picture Placeholder 7">
            <a:extLst>
              <a:ext uri="{FF2B5EF4-FFF2-40B4-BE49-F238E27FC236}">
                <a16:creationId xmlns:a16="http://schemas.microsoft.com/office/drawing/2014/main" id="{9B88560E-99A3-F73B-7E7B-BA2E0C89F766}"/>
              </a:ext>
            </a:extLst>
          </p:cNvPr>
          <p:cNvSpPr>
            <a:spLocks noGrp="1"/>
          </p:cNvSpPr>
          <p:nvPr>
            <p:ph type="pic" sz="quarter" idx="13"/>
          </p:nvPr>
        </p:nvSpPr>
        <p:spPr>
          <a:xfrm>
            <a:off x="6718300" y="2070100"/>
            <a:ext cx="4775200" cy="3543300"/>
          </a:xfrm>
        </p:spPr>
        <p:txBody>
          <a:bodyPr/>
          <a:lstStyle/>
          <a:p>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1825625"/>
            <a:ext cx="5524500" cy="4351338"/>
          </a:xfrm>
        </p:spPr>
        <p:txBody>
          <a:bodyPr/>
          <a:lstStyle/>
          <a:p>
            <a:pPr lvl="0"/>
            <a:r>
              <a:rPr lang="en-US"/>
              <a:t>Click to edit text (Roboto bold 20pt)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Click to edit title (Roboto bold 32pt)</a:t>
            </a:r>
          </a:p>
        </p:txBody>
      </p:sp>
    </p:spTree>
    <p:extLst>
      <p:ext uri="{BB962C8B-B14F-4D97-AF65-F5344CB8AC3E}">
        <p14:creationId xmlns:p14="http://schemas.microsoft.com/office/powerpoint/2010/main" val="31156787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E7FB644-43A6-A573-36CC-9410FE51C067}"/>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4" name="Content Placeholder 3">
            <a:extLst>
              <a:ext uri="{FF2B5EF4-FFF2-40B4-BE49-F238E27FC236}">
                <a16:creationId xmlns:a16="http://schemas.microsoft.com/office/drawing/2014/main" id="{B104542A-3BF9-BFED-A197-FB1AC103598B}"/>
              </a:ext>
            </a:extLst>
          </p:cNvPr>
          <p:cNvSpPr>
            <a:spLocks noGrp="1"/>
          </p:cNvSpPr>
          <p:nvPr>
            <p:ph sz="half" idx="2"/>
          </p:nvPr>
        </p:nvSpPr>
        <p:spPr>
          <a:xfrm>
            <a:off x="6172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A5D52F67-0920-82FA-69C8-E3F91BD62CAC}"/>
              </a:ext>
            </a:extLst>
          </p:cNvPr>
          <p:cNvSpPr>
            <a:spLocks noGrp="1"/>
          </p:cNvSpPr>
          <p:nvPr>
            <p:ph sz="half" idx="1"/>
          </p:nvPr>
        </p:nvSpPr>
        <p:spPr>
          <a:xfrm>
            <a:off x="838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D3B10A83-E15E-BBB5-4FB7-388E82C7D48C}"/>
              </a:ext>
            </a:extLst>
          </p:cNvPr>
          <p:cNvSpPr>
            <a:spLocks noGrp="1"/>
          </p:cNvSpPr>
          <p:nvPr>
            <p:ph type="title" hasCustomPrompt="1"/>
          </p:nvPr>
        </p:nvSpPr>
        <p:spPr/>
        <p:txBody>
          <a:bodyPr/>
          <a:lstStyle/>
          <a:p>
            <a:r>
              <a:rPr lang="en-US"/>
              <a:t>Click to edit title (Roboto bold 32pt)</a:t>
            </a:r>
          </a:p>
        </p:txBody>
      </p:sp>
    </p:spTree>
    <p:extLst>
      <p:ext uri="{BB962C8B-B14F-4D97-AF65-F5344CB8AC3E}">
        <p14:creationId xmlns:p14="http://schemas.microsoft.com/office/powerpoint/2010/main" val="42568846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5A9151B5-5A05-B5FF-1565-8C299B84D54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pic>
        <p:nvPicPr>
          <p:cNvPr id="14" name="Picture 13">
            <a:extLst>
              <a:ext uri="{FF2B5EF4-FFF2-40B4-BE49-F238E27FC236}">
                <a16:creationId xmlns:a16="http://schemas.microsoft.com/office/drawing/2014/main" id="{E3FE2B45-7BD3-67EE-B450-19D3B3A4F12C}"/>
              </a:ext>
              <a:ext uri="{C183D7F6-B498-43B3-948B-1728B52AA6E4}">
                <adec:decorative xmlns:adec="http://schemas.microsoft.com/office/drawing/2017/decorative" val="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07645" y="2586868"/>
            <a:ext cx="5757341" cy="1870831"/>
          </a:xfrm>
          <a:prstGeom prst="rect">
            <a:avLst/>
          </a:prstGeom>
        </p:spPr>
      </p:pic>
      <p:pic>
        <p:nvPicPr>
          <p:cNvPr id="11" name="Picture 10">
            <a:extLst>
              <a:ext uri="{FF2B5EF4-FFF2-40B4-BE49-F238E27FC236}">
                <a16:creationId xmlns:a16="http://schemas.microsoft.com/office/drawing/2014/main" id="{043E9DCA-926A-E0E2-B1FE-074B388E0EF3}"/>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6612" y="2266535"/>
            <a:ext cx="4354696" cy="2832011"/>
          </a:xfrm>
          <a:prstGeom prst="rect">
            <a:avLst/>
          </a:prstGeom>
        </p:spPr>
      </p:pic>
      <p:sp>
        <p:nvSpPr>
          <p:cNvPr id="13" name="Picture Placeholder 12">
            <a:extLst>
              <a:ext uri="{FF2B5EF4-FFF2-40B4-BE49-F238E27FC236}">
                <a16:creationId xmlns:a16="http://schemas.microsoft.com/office/drawing/2014/main" id="{2B66F132-9159-1D2D-5AF9-82DA8A9ED2F9}"/>
              </a:ext>
            </a:extLst>
          </p:cNvPr>
          <p:cNvSpPr>
            <a:spLocks noGrp="1"/>
          </p:cNvSpPr>
          <p:nvPr>
            <p:ph type="pic" sz="quarter" idx="13"/>
          </p:nvPr>
        </p:nvSpPr>
        <p:spPr>
          <a:xfrm>
            <a:off x="1464590" y="2451940"/>
            <a:ext cx="3099661" cy="1703599"/>
          </a:xfrm>
        </p:spPr>
        <p:txBody>
          <a:bodyPr/>
          <a:lstStyle>
            <a:lvl1pPr marL="0" indent="0">
              <a:buNone/>
              <a:defRPr>
                <a:solidFill>
                  <a:schemeClr val="bg1"/>
                </a:solidFill>
              </a:defRPr>
            </a:lvl1pPr>
          </a:lstStyle>
          <a:p>
            <a:endParaRPr lang="en-US"/>
          </a:p>
          <a:p>
            <a:r>
              <a:rPr lang="en-US"/>
              <a:t>Click to add image</a:t>
            </a:r>
          </a:p>
        </p:txBody>
      </p:sp>
      <p:sp>
        <p:nvSpPr>
          <p:cNvPr id="6" name="Content Placeholder 5">
            <a:extLst>
              <a:ext uri="{FF2B5EF4-FFF2-40B4-BE49-F238E27FC236}">
                <a16:creationId xmlns:a16="http://schemas.microsoft.com/office/drawing/2014/main" id="{B4A70294-3AE7-A8DA-89DA-0BAC43BA7A9A}"/>
              </a:ext>
            </a:extLst>
          </p:cNvPr>
          <p:cNvSpPr>
            <a:spLocks noGrp="1"/>
          </p:cNvSpPr>
          <p:nvPr>
            <p:ph sz="quarter" idx="4"/>
          </p:nvPr>
        </p:nvSpPr>
        <p:spPr>
          <a:xfrm>
            <a:off x="6299200" y="1371600"/>
            <a:ext cx="5183188" cy="4818063"/>
          </a:xfrm>
        </p:spPr>
        <p:txBody>
          <a:bodyPr/>
          <a:lstStyle>
            <a:lvl1pPr marL="0" indent="0">
              <a:buNone/>
              <a:defRPr sz="1800" b="0"/>
            </a:lvl1p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07B4467-A43E-2A64-6932-7F5D98F44E3E}"/>
              </a:ext>
            </a:extLst>
          </p:cNvPr>
          <p:cNvSpPr>
            <a:spLocks noGrp="1"/>
          </p:cNvSpPr>
          <p:nvPr>
            <p:ph type="title" hasCustomPrompt="1"/>
          </p:nvPr>
        </p:nvSpPr>
        <p:spPr>
          <a:xfrm>
            <a:off x="839788" y="390525"/>
            <a:ext cx="10515600" cy="676275"/>
          </a:xfrm>
        </p:spPr>
        <p:txBody>
          <a:bodyPr/>
          <a:lstStyle/>
          <a:p>
            <a:r>
              <a:rPr lang="en-US"/>
              <a:t>Click to edit title (Roboto bold 32pt)</a:t>
            </a:r>
          </a:p>
        </p:txBody>
      </p:sp>
    </p:spTree>
    <p:extLst>
      <p:ext uri="{BB962C8B-B14F-4D97-AF65-F5344CB8AC3E}">
        <p14:creationId xmlns:p14="http://schemas.microsoft.com/office/powerpoint/2010/main" val="23319069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title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04CDC81-48DC-F07A-5913-D00B99806E75}"/>
              </a:ext>
            </a:extLst>
          </p:cNvPr>
          <p:cNvSpPr>
            <a:spLocks noGrp="1"/>
          </p:cNvSpPr>
          <p:nvPr>
            <p:ph type="body" idx="1" hasCustomPrompt="1"/>
          </p:nvPr>
        </p:nvSpPr>
        <p:spPr>
          <a:xfrm>
            <a:off x="658246" y="3293144"/>
            <a:ext cx="6430341" cy="766660"/>
          </a:xfrm>
        </p:spPr>
        <p:txBody>
          <a:bodyPr/>
          <a:lstStyle>
            <a:lvl1pPr marL="0" indent="0">
              <a:buNone/>
              <a:defRPr sz="320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subtitle</a:t>
            </a:r>
          </a:p>
        </p:txBody>
      </p:sp>
      <p:sp>
        <p:nvSpPr>
          <p:cNvPr id="2" name="Title 1">
            <a:extLst>
              <a:ext uri="{FF2B5EF4-FFF2-40B4-BE49-F238E27FC236}">
                <a16:creationId xmlns:a16="http://schemas.microsoft.com/office/drawing/2014/main" id="{88AFA0A6-8FED-CD4D-EA53-3C2F410DBFEB}"/>
              </a:ext>
            </a:extLst>
          </p:cNvPr>
          <p:cNvSpPr>
            <a:spLocks noGrp="1"/>
          </p:cNvSpPr>
          <p:nvPr>
            <p:ph type="title" hasCustomPrompt="1"/>
          </p:nvPr>
        </p:nvSpPr>
        <p:spPr>
          <a:xfrm>
            <a:off x="658246" y="1713340"/>
            <a:ext cx="6430341" cy="1302440"/>
          </a:xfrm>
        </p:spPr>
        <p:txBody>
          <a:bodyPr anchor="b"/>
          <a:lstStyle>
            <a:lvl1pPr>
              <a:defRPr sz="6000"/>
            </a:lvl1pPr>
          </a:lstStyle>
          <a:p>
            <a:r>
              <a:rPr lang="en-US"/>
              <a:t>Click to edit section title</a:t>
            </a:r>
          </a:p>
        </p:txBody>
      </p:sp>
    </p:spTree>
    <p:extLst>
      <p:ext uri="{BB962C8B-B14F-4D97-AF65-F5344CB8AC3E}">
        <p14:creationId xmlns:p14="http://schemas.microsoft.com/office/powerpoint/2010/main" val="19852026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title slide_2">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637DE3B-B838-449A-DF0E-770C6DF8B311}"/>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4192" y="1430963"/>
            <a:ext cx="5538953" cy="3602175"/>
          </a:xfrm>
          <a:prstGeom prst="rect">
            <a:avLst/>
          </a:prstGeom>
        </p:spPr>
      </p:pic>
      <p:sp>
        <p:nvSpPr>
          <p:cNvPr id="5" name="Picture Placeholder 12">
            <a:extLst>
              <a:ext uri="{FF2B5EF4-FFF2-40B4-BE49-F238E27FC236}">
                <a16:creationId xmlns:a16="http://schemas.microsoft.com/office/drawing/2014/main" id="{D00FA05A-DE68-6FD2-B587-66AD6E7FB0AC}"/>
              </a:ext>
            </a:extLst>
          </p:cNvPr>
          <p:cNvSpPr>
            <a:spLocks noGrp="1"/>
          </p:cNvSpPr>
          <p:nvPr>
            <p:ph type="pic" sz="quarter" idx="13"/>
          </p:nvPr>
        </p:nvSpPr>
        <p:spPr>
          <a:xfrm>
            <a:off x="974864" y="1653701"/>
            <a:ext cx="3942613" cy="2178997"/>
          </a:xfrm>
        </p:spPr>
        <p:txBody>
          <a:bodyPr/>
          <a:lstStyle>
            <a:lvl1pPr marL="0" indent="0">
              <a:buNone/>
              <a:defRPr>
                <a:solidFill>
                  <a:schemeClr val="bg1"/>
                </a:solidFill>
              </a:defRPr>
            </a:lvl1pPr>
          </a:lstStyle>
          <a:p>
            <a:endParaRPr lang="en-US"/>
          </a:p>
          <a:p>
            <a:r>
              <a:rPr lang="en-US"/>
              <a:t>Click to add image</a:t>
            </a:r>
          </a:p>
        </p:txBody>
      </p:sp>
      <p:sp>
        <p:nvSpPr>
          <p:cNvPr id="3" name="Text Placeholder 2">
            <a:extLst>
              <a:ext uri="{FF2B5EF4-FFF2-40B4-BE49-F238E27FC236}">
                <a16:creationId xmlns:a16="http://schemas.microsoft.com/office/drawing/2014/main" id="{804CDC81-48DC-F07A-5913-D00B99806E75}"/>
              </a:ext>
            </a:extLst>
          </p:cNvPr>
          <p:cNvSpPr>
            <a:spLocks noGrp="1"/>
          </p:cNvSpPr>
          <p:nvPr>
            <p:ph type="body" idx="1" hasCustomPrompt="1"/>
          </p:nvPr>
        </p:nvSpPr>
        <p:spPr>
          <a:xfrm>
            <a:off x="6448098" y="3832698"/>
            <a:ext cx="5538952" cy="766660"/>
          </a:xfrm>
        </p:spPr>
        <p:txBody>
          <a:bodyPr/>
          <a:lstStyle>
            <a:lvl1pPr marL="0" indent="0">
              <a:buNone/>
              <a:defRPr sz="320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subtitle</a:t>
            </a:r>
          </a:p>
        </p:txBody>
      </p:sp>
      <p:sp>
        <p:nvSpPr>
          <p:cNvPr id="2" name="Title 1">
            <a:extLst>
              <a:ext uri="{FF2B5EF4-FFF2-40B4-BE49-F238E27FC236}">
                <a16:creationId xmlns:a16="http://schemas.microsoft.com/office/drawing/2014/main" id="{88AFA0A6-8FED-CD4D-EA53-3C2F410DBFEB}"/>
              </a:ext>
            </a:extLst>
          </p:cNvPr>
          <p:cNvSpPr>
            <a:spLocks noGrp="1"/>
          </p:cNvSpPr>
          <p:nvPr>
            <p:ph type="title" hasCustomPrompt="1"/>
          </p:nvPr>
        </p:nvSpPr>
        <p:spPr>
          <a:xfrm>
            <a:off x="6448097" y="2530258"/>
            <a:ext cx="5743903" cy="1302440"/>
          </a:xfrm>
        </p:spPr>
        <p:txBody>
          <a:bodyPr anchor="b"/>
          <a:lstStyle>
            <a:lvl1pPr>
              <a:defRPr sz="6000"/>
            </a:lvl1pPr>
          </a:lstStyle>
          <a:p>
            <a:r>
              <a:rPr lang="en-US"/>
              <a:t>Click to edit section title</a:t>
            </a:r>
          </a:p>
        </p:txBody>
      </p:sp>
    </p:spTree>
    <p:extLst>
      <p:ext uri="{BB962C8B-B14F-4D97-AF65-F5344CB8AC3E}">
        <p14:creationId xmlns:p14="http://schemas.microsoft.com/office/powerpoint/2010/main" val="658710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Content with graphic slid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5" name="Picture Placeholder 4">
            <a:extLst>
              <a:ext uri="{FF2B5EF4-FFF2-40B4-BE49-F238E27FC236}">
                <a16:creationId xmlns:a16="http://schemas.microsoft.com/office/drawing/2014/main" id="{B28E1826-FAC0-99BA-7B94-F70B55D1BB2C}"/>
              </a:ext>
            </a:extLst>
          </p:cNvPr>
          <p:cNvSpPr>
            <a:spLocks noGrp="1"/>
          </p:cNvSpPr>
          <p:nvPr>
            <p:ph type="pic" sz="quarter" idx="13"/>
          </p:nvPr>
        </p:nvSpPr>
        <p:spPr>
          <a:xfrm>
            <a:off x="6692900" y="990600"/>
            <a:ext cx="4902200" cy="5186363"/>
          </a:xfrm>
        </p:spPr>
        <p:txBody>
          <a:bodyPr/>
          <a:lstStyle/>
          <a:p>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990600"/>
            <a:ext cx="5524500" cy="5186363"/>
          </a:xfrm>
        </p:spPr>
        <p:txBody>
          <a:bodyPr/>
          <a:lstStyle/>
          <a:p>
            <a:pPr lvl="0"/>
            <a:r>
              <a:rPr lang="en-US"/>
              <a:t>Click to edit text (Roboto bold 20pt)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142601"/>
            <a:ext cx="10515600" cy="543200"/>
          </a:xfrm>
        </p:spPr>
        <p:txBody>
          <a:bodyPr/>
          <a:lstStyle/>
          <a:p>
            <a:r>
              <a:rPr lang="en-US"/>
              <a:t>Click to edit title (Roboto bold 32pt)</a:t>
            </a:r>
          </a:p>
        </p:txBody>
      </p:sp>
    </p:spTree>
    <p:extLst>
      <p:ext uri="{BB962C8B-B14F-4D97-AF65-F5344CB8AC3E}">
        <p14:creationId xmlns:p14="http://schemas.microsoft.com/office/powerpoint/2010/main" val="33342846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raph slid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68350" y="4927599"/>
            <a:ext cx="10655300" cy="12366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 (Roboto bold 20pt)</a:t>
            </a:r>
          </a:p>
          <a:p>
            <a:pPr lvl="1"/>
            <a:r>
              <a:rPr lang="en-US"/>
              <a:t>Second level</a:t>
            </a:r>
          </a:p>
        </p:txBody>
      </p:sp>
      <p:sp>
        <p:nvSpPr>
          <p:cNvPr id="7" name="Chart Placeholder 6">
            <a:extLst>
              <a:ext uri="{FF2B5EF4-FFF2-40B4-BE49-F238E27FC236}">
                <a16:creationId xmlns:a16="http://schemas.microsoft.com/office/drawing/2014/main" id="{02783DDD-4449-2A5D-39B9-46DFF59A18DC}"/>
              </a:ext>
            </a:extLst>
          </p:cNvPr>
          <p:cNvSpPr>
            <a:spLocks noGrp="1"/>
          </p:cNvSpPr>
          <p:nvPr>
            <p:ph type="chart" sz="quarter" idx="13" hasCustomPrompt="1"/>
          </p:nvPr>
        </p:nvSpPr>
        <p:spPr>
          <a:xfrm>
            <a:off x="679450" y="927100"/>
            <a:ext cx="10744200" cy="3808411"/>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graph</a:t>
            </a:r>
          </a:p>
          <a:p>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91801"/>
            <a:ext cx="10515600" cy="644800"/>
          </a:xfrm>
        </p:spPr>
        <p:txBody>
          <a:bodyPr/>
          <a:lstStyle/>
          <a:p>
            <a:r>
              <a:rPr lang="en-US"/>
              <a:t>Click to edit title (Roboto bold 32 pt)</a:t>
            </a:r>
          </a:p>
        </p:txBody>
      </p:sp>
    </p:spTree>
    <p:extLst>
      <p:ext uri="{BB962C8B-B14F-4D97-AF65-F5344CB8AC3E}">
        <p14:creationId xmlns:p14="http://schemas.microsoft.com/office/powerpoint/2010/main" val="230000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with no imag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88E1F7-2921-CEAA-3BBB-A96D3F33C76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71215" y="621948"/>
            <a:ext cx="4121426" cy="1192412"/>
          </a:xfrm>
          <a:prstGeom prst="rect">
            <a:avLst/>
          </a:prstGeom>
        </p:spPr>
      </p:pic>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1071215" y="5264075"/>
            <a:ext cx="5989984" cy="971977"/>
          </a:xfrm>
        </p:spPr>
        <p:txBody>
          <a:bodyPr anchor="ctr" anchorCtr="0">
            <a:noAutofit/>
          </a:bodyPr>
          <a:lstStyle>
            <a:lvl1pPr marL="0" indent="0" algn="l">
              <a:buNone/>
              <a:defRPr sz="2400" b="0">
                <a:solidFill>
                  <a:schemeClr val="bg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 (Roboto regular 24pt)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5" y="2773570"/>
            <a:ext cx="5989983" cy="1310860"/>
          </a:xfrm>
        </p:spPr>
        <p:txBody>
          <a:bodyPr anchor="ctr" anchorCtr="0">
            <a:noAutofit/>
          </a:bodyPr>
          <a:lstStyle>
            <a:lvl1pPr algn="l">
              <a:lnSpc>
                <a:spcPct val="100000"/>
              </a:lnSpc>
              <a:defRPr sz="4200" b="1">
                <a:solidFill>
                  <a:schemeClr val="bg1"/>
                </a:solidFill>
                <a:latin typeface="Roboto" panose="02000000000000000000" pitchFamily="2" charset="0"/>
                <a:ea typeface="Roboto" panose="02000000000000000000" pitchFamily="2" charset="0"/>
              </a:defRPr>
            </a:lvl1pPr>
          </a:lstStyle>
          <a:p>
            <a:r>
              <a:rPr lang="en-US"/>
              <a:t>Click to edit title (Roboto bold 42pt)</a:t>
            </a:r>
          </a:p>
        </p:txBody>
      </p:sp>
    </p:spTree>
    <p:extLst>
      <p:ext uri="{BB962C8B-B14F-4D97-AF65-F5344CB8AC3E}">
        <p14:creationId xmlns:p14="http://schemas.microsoft.com/office/powerpoint/2010/main" val="15385036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able slid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68350" y="4927599"/>
            <a:ext cx="10655300" cy="12366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 (Roboto bold 20pt)</a:t>
            </a:r>
          </a:p>
          <a:p>
            <a:pPr lvl="1"/>
            <a:r>
              <a:rPr lang="en-US"/>
              <a:t>Second level</a:t>
            </a:r>
          </a:p>
        </p:txBody>
      </p:sp>
      <p:sp>
        <p:nvSpPr>
          <p:cNvPr id="5" name="Table Placeholder 4">
            <a:extLst>
              <a:ext uri="{FF2B5EF4-FFF2-40B4-BE49-F238E27FC236}">
                <a16:creationId xmlns:a16="http://schemas.microsoft.com/office/drawing/2014/main" id="{FE5FEA26-BB9C-4F4A-9654-401BF8D58208}"/>
              </a:ext>
            </a:extLst>
          </p:cNvPr>
          <p:cNvSpPr>
            <a:spLocks noGrp="1"/>
          </p:cNvSpPr>
          <p:nvPr>
            <p:ph type="tbl" sz="quarter" idx="13" hasCustomPrompt="1"/>
          </p:nvPr>
        </p:nvSpPr>
        <p:spPr>
          <a:xfrm>
            <a:off x="546100" y="838200"/>
            <a:ext cx="11036300" cy="3835400"/>
          </a:xfrm>
        </p:spPr>
        <p:txBody>
          <a:bodyPr/>
          <a:lstStyle>
            <a:lvl1pPr marL="0" indent="0">
              <a:buNone/>
              <a:defRPr/>
            </a:lvl1pPr>
          </a:lstStyle>
          <a:p>
            <a:r>
              <a:rPr lang="en-US"/>
              <a:t>Click to add table</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91801"/>
            <a:ext cx="10515600" cy="644800"/>
          </a:xfrm>
        </p:spPr>
        <p:txBody>
          <a:bodyPr/>
          <a:lstStyle/>
          <a:p>
            <a:r>
              <a:rPr lang="en-US"/>
              <a:t>Click to edit title (Roboto bold 32 pt)</a:t>
            </a:r>
          </a:p>
        </p:txBody>
      </p:sp>
    </p:spTree>
    <p:extLst>
      <p:ext uri="{BB962C8B-B14F-4D97-AF65-F5344CB8AC3E}">
        <p14:creationId xmlns:p14="http://schemas.microsoft.com/office/powerpoint/2010/main" val="3817218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raph slide_2">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7" name="Chart Placeholder 6">
            <a:extLst>
              <a:ext uri="{FF2B5EF4-FFF2-40B4-BE49-F238E27FC236}">
                <a16:creationId xmlns:a16="http://schemas.microsoft.com/office/drawing/2014/main" id="{A7E382E3-FC83-56A5-549F-6FA1D850464C}"/>
              </a:ext>
            </a:extLst>
          </p:cNvPr>
          <p:cNvSpPr>
            <a:spLocks noGrp="1"/>
          </p:cNvSpPr>
          <p:nvPr>
            <p:ph type="chart" sz="quarter" idx="13" hasCustomPrompt="1"/>
          </p:nvPr>
        </p:nvSpPr>
        <p:spPr>
          <a:xfrm>
            <a:off x="5533697" y="961697"/>
            <a:ext cx="6340803" cy="5007303"/>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graph</a:t>
            </a:r>
          </a:p>
          <a:p>
            <a:endParaRPr lang="en-US"/>
          </a:p>
        </p:txBody>
      </p:sp>
      <p:sp>
        <p:nvSpPr>
          <p:cNvPr id="9" name="Text Placeholder 8">
            <a:extLst>
              <a:ext uri="{FF2B5EF4-FFF2-40B4-BE49-F238E27FC236}">
                <a16:creationId xmlns:a16="http://schemas.microsoft.com/office/drawing/2014/main" id="{92916E3E-2ACD-1A3D-3513-17225574DB4B}"/>
              </a:ext>
            </a:extLst>
          </p:cNvPr>
          <p:cNvSpPr>
            <a:spLocks noGrp="1"/>
          </p:cNvSpPr>
          <p:nvPr>
            <p:ph type="body" sz="quarter" idx="14"/>
          </p:nvPr>
        </p:nvSpPr>
        <p:spPr>
          <a:xfrm>
            <a:off x="317500" y="1784350"/>
            <a:ext cx="4826000" cy="3505200"/>
          </a:xfrm>
        </p:spPr>
        <p:txBody>
          <a:bodyPr/>
          <a:lstStyle>
            <a:lvl1pPr marL="0" indent="0">
              <a:buFontTx/>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42352858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Graph slide_3">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7" name="Chart Placeholder 6">
            <a:extLst>
              <a:ext uri="{FF2B5EF4-FFF2-40B4-BE49-F238E27FC236}">
                <a16:creationId xmlns:a16="http://schemas.microsoft.com/office/drawing/2014/main" id="{A7E382E3-FC83-56A5-549F-6FA1D850464C}"/>
              </a:ext>
            </a:extLst>
          </p:cNvPr>
          <p:cNvSpPr>
            <a:spLocks noGrp="1"/>
          </p:cNvSpPr>
          <p:nvPr>
            <p:ph type="chart" sz="quarter" idx="13" hasCustomPrompt="1"/>
          </p:nvPr>
        </p:nvSpPr>
        <p:spPr>
          <a:xfrm>
            <a:off x="217871" y="2391323"/>
            <a:ext cx="11680058" cy="3623221"/>
          </a:xfrm>
        </p:spPr>
        <p:txBody>
          <a:bodyPr/>
          <a:lstStyle>
            <a:lvl1pPr marL="0" indent="0">
              <a:buNone/>
              <a:defRPr/>
            </a:lvl1pPr>
          </a:lstStyle>
          <a:p>
            <a:r>
              <a:rPr lang="en-US"/>
              <a:t>Click to add graph</a:t>
            </a:r>
          </a:p>
        </p:txBody>
      </p:sp>
      <p:sp>
        <p:nvSpPr>
          <p:cNvPr id="9" name="Text Placeholder 8">
            <a:extLst>
              <a:ext uri="{FF2B5EF4-FFF2-40B4-BE49-F238E27FC236}">
                <a16:creationId xmlns:a16="http://schemas.microsoft.com/office/drawing/2014/main" id="{92916E3E-2ACD-1A3D-3513-17225574DB4B}"/>
              </a:ext>
            </a:extLst>
          </p:cNvPr>
          <p:cNvSpPr>
            <a:spLocks noGrp="1"/>
          </p:cNvSpPr>
          <p:nvPr>
            <p:ph type="body" sz="quarter" idx="14"/>
          </p:nvPr>
        </p:nvSpPr>
        <p:spPr>
          <a:xfrm>
            <a:off x="217871" y="983060"/>
            <a:ext cx="11680059" cy="1198179"/>
          </a:xfrm>
        </p:spPr>
        <p:txBody>
          <a:bodyPr/>
          <a:lstStyle>
            <a:lvl1pPr marL="0" indent="0">
              <a:buFontTx/>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28075274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Video slid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6" name="Media Placeholder 5">
            <a:extLst>
              <a:ext uri="{FF2B5EF4-FFF2-40B4-BE49-F238E27FC236}">
                <a16:creationId xmlns:a16="http://schemas.microsoft.com/office/drawing/2014/main" id="{87C06896-3A17-3D8B-AE77-DFA4C31BD22F}"/>
              </a:ext>
            </a:extLst>
          </p:cNvPr>
          <p:cNvSpPr>
            <a:spLocks noGrp="1"/>
          </p:cNvSpPr>
          <p:nvPr>
            <p:ph type="media" sz="quarter" idx="13" hasCustomPrompt="1"/>
          </p:nvPr>
        </p:nvSpPr>
        <p:spPr>
          <a:xfrm>
            <a:off x="266700" y="1016000"/>
            <a:ext cx="11444288" cy="4876800"/>
          </a:xfrm>
        </p:spPr>
        <p:txBody>
          <a:bodyPr/>
          <a:lstStyle/>
          <a:p>
            <a:r>
              <a:rPr lang="en-US"/>
              <a:t>Click to add video</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13298167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meline slide_1">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24" name="Group 23">
            <a:extLst>
              <a:ext uri="{FF2B5EF4-FFF2-40B4-BE49-F238E27FC236}">
                <a16:creationId xmlns:a16="http://schemas.microsoft.com/office/drawing/2014/main" id="{8FD3D5AD-D6D2-156B-9E27-DF1743367EEC}"/>
              </a:ext>
              <a:ext uri="{C183D7F6-B498-43B3-948B-1728B52AA6E4}">
                <adec:decorative xmlns:adec="http://schemas.microsoft.com/office/drawing/2017/decorative" val="1"/>
              </a:ext>
            </a:extLst>
          </p:cNvPr>
          <p:cNvGrpSpPr/>
          <p:nvPr userDrawn="1"/>
        </p:nvGrpSpPr>
        <p:grpSpPr>
          <a:xfrm>
            <a:off x="7761685" y="2962179"/>
            <a:ext cx="4597955" cy="382779"/>
            <a:chOff x="7761685" y="2962179"/>
            <a:chExt cx="4597955" cy="382779"/>
          </a:xfrm>
        </p:grpSpPr>
        <p:cxnSp>
          <p:nvCxnSpPr>
            <p:cNvPr id="4" name="Straight Connector 3">
              <a:extLst>
                <a:ext uri="{FF2B5EF4-FFF2-40B4-BE49-F238E27FC236}">
                  <a16:creationId xmlns:a16="http://schemas.microsoft.com/office/drawing/2014/main" id="{338B4107-3C12-CE1C-90DD-C8C7252FD2E9}"/>
                </a:ext>
              </a:extLst>
            </p:cNvPr>
            <p:cNvCxnSpPr>
              <a:cxnSpLocks/>
            </p:cNvCxnSpPr>
            <p:nvPr userDrawn="1"/>
          </p:nvCxnSpPr>
          <p:spPr>
            <a:xfrm>
              <a:off x="7985760" y="3153569"/>
              <a:ext cx="437388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776168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7764780" y="4241060"/>
            <a:ext cx="4010328" cy="1484486"/>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7764781" y="3704431"/>
            <a:ext cx="2715610" cy="520700"/>
          </a:xfrm>
        </p:spPr>
        <p:txBody>
          <a:bodyPr/>
          <a:lstStyle>
            <a:lvl1pPr marL="0" indent="0">
              <a:buNone/>
              <a:defRPr/>
            </a:lvl1pPr>
          </a:lstStyle>
          <a:p>
            <a:pPr lvl="0"/>
            <a:r>
              <a:rPr lang="en-US"/>
              <a:t>Edit date 1 title</a:t>
            </a:r>
          </a:p>
        </p:txBody>
      </p:sp>
      <p:sp>
        <p:nvSpPr>
          <p:cNvPr id="23" name="Text Placeholder 22">
            <a:extLst>
              <a:ext uri="{FF2B5EF4-FFF2-40B4-BE49-F238E27FC236}">
                <a16:creationId xmlns:a16="http://schemas.microsoft.com/office/drawing/2014/main" id="{4E362274-6BF9-FFAE-0625-EB1ECDD9B651}"/>
              </a:ext>
            </a:extLst>
          </p:cNvPr>
          <p:cNvSpPr>
            <a:spLocks noGrp="1"/>
          </p:cNvSpPr>
          <p:nvPr>
            <p:ph type="body" sz="quarter" idx="15" hasCustomPrompt="1"/>
          </p:nvPr>
        </p:nvSpPr>
        <p:spPr>
          <a:xfrm>
            <a:off x="416892" y="1450974"/>
            <a:ext cx="6157912" cy="4506913"/>
          </a:xfrm>
        </p:spPr>
        <p:txBody>
          <a:bodyPr/>
          <a:lstStyle>
            <a:lvl1pPr marL="0" indent="0">
              <a:buNone/>
              <a:defRPr>
                <a:solidFill>
                  <a:schemeClr val="tx1"/>
                </a:solidFill>
              </a:defRPr>
            </a:lvl1pPr>
            <a:lvl2pPr marL="457200" indent="0">
              <a:buNone/>
              <a:defRPr/>
            </a:lvl2pPr>
          </a:lstStyle>
          <a:p>
            <a:pPr lvl="0"/>
            <a:r>
              <a:rPr lang="en-US"/>
              <a:t>Click to edit text box</a:t>
            </a:r>
          </a:p>
          <a:p>
            <a:pPr lvl="1"/>
            <a:r>
              <a:rPr lang="en-US"/>
              <a:t>Second level</a:t>
            </a:r>
          </a:p>
          <a:p>
            <a:pPr lvl="2"/>
            <a:endParaRPr lang="en-US"/>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36225347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meline slide_2">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3" name="Group 2">
            <a:extLst>
              <a:ext uri="{FF2B5EF4-FFF2-40B4-BE49-F238E27FC236}">
                <a16:creationId xmlns:a16="http://schemas.microsoft.com/office/drawing/2014/main" id="{5427D51E-5F46-B9F8-1C74-4EE302C0F192}"/>
              </a:ext>
              <a:ext uri="{C183D7F6-B498-43B3-948B-1728B52AA6E4}">
                <adec:decorative xmlns:adec="http://schemas.microsoft.com/office/drawing/2017/decorative" val="1"/>
              </a:ext>
            </a:extLst>
          </p:cNvPr>
          <p:cNvGrpSpPr/>
          <p:nvPr userDrawn="1"/>
        </p:nvGrpSpPr>
        <p:grpSpPr>
          <a:xfrm>
            <a:off x="0" y="2962179"/>
            <a:ext cx="12192000" cy="383244"/>
            <a:chOff x="0" y="2962179"/>
            <a:chExt cx="12192000" cy="383244"/>
          </a:xfrm>
        </p:grpSpPr>
        <p:cxnSp>
          <p:nvCxnSpPr>
            <p:cNvPr id="4" name="Straight Connector 3">
              <a:extLst>
                <a:ext uri="{FF2B5EF4-FFF2-40B4-BE49-F238E27FC236}">
                  <a16:creationId xmlns:a16="http://schemas.microsoft.com/office/drawing/2014/main" id="{338B4107-3C12-CE1C-90DD-C8C7252FD2E9}"/>
                </a:ext>
              </a:extLst>
            </p:cNvPr>
            <p:cNvCxnSpPr/>
            <p:nvPr userDrawn="1"/>
          </p:nvCxnSpPr>
          <p:spPr>
            <a:xfrm>
              <a:off x="0" y="3153569"/>
              <a:ext cx="1219200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117800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25823B87-F899-E615-6598-5F36FDE5BCF0}"/>
                </a:ext>
              </a:extLst>
            </p:cNvPr>
            <p:cNvSpPr/>
            <p:nvPr userDrawn="1"/>
          </p:nvSpPr>
          <p:spPr>
            <a:xfrm>
              <a:off x="4244398"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8BEE344-6962-FE50-D199-4CD410745803}"/>
                </a:ext>
              </a:extLst>
            </p:cNvPr>
            <p:cNvSpPr/>
            <p:nvPr userDrawn="1"/>
          </p:nvSpPr>
          <p:spPr>
            <a:xfrm>
              <a:off x="7310791" y="2962644"/>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BFEC090-CDB3-3876-5A02-C861294EEC16}"/>
                </a:ext>
              </a:extLst>
            </p:cNvPr>
            <p:cNvSpPr/>
            <p:nvPr userDrawn="1"/>
          </p:nvSpPr>
          <p:spPr>
            <a:xfrm>
              <a:off x="10377184" y="2962644"/>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 Placeholder 11">
            <a:extLst>
              <a:ext uri="{FF2B5EF4-FFF2-40B4-BE49-F238E27FC236}">
                <a16:creationId xmlns:a16="http://schemas.microsoft.com/office/drawing/2014/main" id="{36A130FD-3C3E-3A36-4C09-88B8A4536B59}"/>
              </a:ext>
            </a:extLst>
          </p:cNvPr>
          <p:cNvSpPr>
            <a:spLocks noGrp="1"/>
          </p:cNvSpPr>
          <p:nvPr>
            <p:ph type="body" sz="quarter" idx="19" hasCustomPrompt="1"/>
          </p:nvPr>
        </p:nvSpPr>
        <p:spPr>
          <a:xfrm>
            <a:off x="9593263" y="4085649"/>
            <a:ext cx="2357000" cy="719351"/>
          </a:xfrm>
        </p:spPr>
        <p:txBody>
          <a:bodyPr/>
          <a:lstStyle>
            <a:lvl1pPr marL="0" indent="0">
              <a:buNone/>
              <a:defRPr sz="1800" b="0"/>
            </a:lvl1pPr>
            <a:lvl2pPr marL="457200" indent="0">
              <a:buNone/>
              <a:defRPr/>
            </a:lvl2pPr>
          </a:lstStyle>
          <a:p>
            <a:pPr lvl="0"/>
            <a:r>
              <a:rPr lang="en-US"/>
              <a:t>Edit date 4 information</a:t>
            </a:r>
          </a:p>
        </p:txBody>
      </p:sp>
      <p:sp>
        <p:nvSpPr>
          <p:cNvPr id="20" name="Text Placeholder 13">
            <a:extLst>
              <a:ext uri="{FF2B5EF4-FFF2-40B4-BE49-F238E27FC236}">
                <a16:creationId xmlns:a16="http://schemas.microsoft.com/office/drawing/2014/main" id="{41B7D740-CFEA-4110-EF60-6FAEBBC9A99C}"/>
              </a:ext>
            </a:extLst>
          </p:cNvPr>
          <p:cNvSpPr>
            <a:spLocks noGrp="1"/>
          </p:cNvSpPr>
          <p:nvPr>
            <p:ph type="body" sz="quarter" idx="20" hasCustomPrompt="1"/>
          </p:nvPr>
        </p:nvSpPr>
        <p:spPr>
          <a:xfrm>
            <a:off x="9593263" y="3549020"/>
            <a:ext cx="2357000" cy="520700"/>
          </a:xfrm>
        </p:spPr>
        <p:txBody>
          <a:bodyPr/>
          <a:lstStyle>
            <a:lvl1pPr marL="0" indent="0">
              <a:buNone/>
              <a:defRPr/>
            </a:lvl1pPr>
          </a:lstStyle>
          <a:p>
            <a:pPr lvl="0"/>
            <a:r>
              <a:rPr lang="en-US"/>
              <a:t>Edit date 4 title</a:t>
            </a:r>
          </a:p>
        </p:txBody>
      </p:sp>
      <p:sp>
        <p:nvSpPr>
          <p:cNvPr id="17" name="Text Placeholder 11">
            <a:extLst>
              <a:ext uri="{FF2B5EF4-FFF2-40B4-BE49-F238E27FC236}">
                <a16:creationId xmlns:a16="http://schemas.microsoft.com/office/drawing/2014/main" id="{5DAD9CF1-81B2-DAD0-4692-E22160C86D81}"/>
              </a:ext>
            </a:extLst>
          </p:cNvPr>
          <p:cNvSpPr>
            <a:spLocks noGrp="1"/>
          </p:cNvSpPr>
          <p:nvPr>
            <p:ph type="body" sz="quarter" idx="17" hasCustomPrompt="1"/>
          </p:nvPr>
        </p:nvSpPr>
        <p:spPr>
          <a:xfrm>
            <a:off x="7310791" y="2055357"/>
            <a:ext cx="2526891" cy="719351"/>
          </a:xfrm>
        </p:spPr>
        <p:txBody>
          <a:bodyPr/>
          <a:lstStyle>
            <a:lvl1pPr marL="0" indent="0">
              <a:buNone/>
              <a:defRPr sz="1800" b="0"/>
            </a:lvl1pPr>
            <a:lvl2pPr marL="457200" indent="0">
              <a:buNone/>
              <a:defRPr/>
            </a:lvl2pPr>
          </a:lstStyle>
          <a:p>
            <a:pPr lvl="0"/>
            <a:r>
              <a:rPr lang="en-US"/>
              <a:t>Edit date 3 information</a:t>
            </a:r>
          </a:p>
        </p:txBody>
      </p:sp>
      <p:sp>
        <p:nvSpPr>
          <p:cNvPr id="18" name="Text Placeholder 13">
            <a:extLst>
              <a:ext uri="{FF2B5EF4-FFF2-40B4-BE49-F238E27FC236}">
                <a16:creationId xmlns:a16="http://schemas.microsoft.com/office/drawing/2014/main" id="{94B91487-3E90-E8E5-509D-E730B67AEFA3}"/>
              </a:ext>
            </a:extLst>
          </p:cNvPr>
          <p:cNvSpPr>
            <a:spLocks noGrp="1"/>
          </p:cNvSpPr>
          <p:nvPr>
            <p:ph type="body" sz="quarter" idx="18" hasCustomPrompt="1"/>
          </p:nvPr>
        </p:nvSpPr>
        <p:spPr>
          <a:xfrm>
            <a:off x="7310791" y="1518728"/>
            <a:ext cx="2526891" cy="520700"/>
          </a:xfrm>
        </p:spPr>
        <p:txBody>
          <a:bodyPr/>
          <a:lstStyle>
            <a:lvl1pPr marL="0" indent="0">
              <a:buNone/>
              <a:defRPr/>
            </a:lvl1pPr>
          </a:lstStyle>
          <a:p>
            <a:pPr lvl="0"/>
            <a:r>
              <a:rPr lang="en-US"/>
              <a:t>Edit date 3 title</a:t>
            </a:r>
          </a:p>
        </p:txBody>
      </p:sp>
      <p:sp>
        <p:nvSpPr>
          <p:cNvPr id="15" name="Text Placeholder 11">
            <a:extLst>
              <a:ext uri="{FF2B5EF4-FFF2-40B4-BE49-F238E27FC236}">
                <a16:creationId xmlns:a16="http://schemas.microsoft.com/office/drawing/2014/main" id="{72F3F650-24BE-42A9-965C-BAB0288B744E}"/>
              </a:ext>
            </a:extLst>
          </p:cNvPr>
          <p:cNvSpPr>
            <a:spLocks noGrp="1"/>
          </p:cNvSpPr>
          <p:nvPr>
            <p:ph type="body" sz="quarter" idx="15" hasCustomPrompt="1"/>
          </p:nvPr>
        </p:nvSpPr>
        <p:spPr>
          <a:xfrm>
            <a:off x="4244399" y="4126970"/>
            <a:ext cx="2802788" cy="719351"/>
          </a:xfrm>
        </p:spPr>
        <p:txBody>
          <a:bodyPr/>
          <a:lstStyle>
            <a:lvl1pPr marL="0" indent="0">
              <a:buNone/>
              <a:defRPr sz="1800" b="0"/>
            </a:lvl1pPr>
            <a:lvl2pPr marL="457200" indent="0">
              <a:buNone/>
              <a:defRPr/>
            </a:lvl2pPr>
          </a:lstStyle>
          <a:p>
            <a:pPr lvl="0"/>
            <a:r>
              <a:rPr lang="en-US"/>
              <a:t>Edit date 2 information</a:t>
            </a:r>
          </a:p>
        </p:txBody>
      </p:sp>
      <p:sp>
        <p:nvSpPr>
          <p:cNvPr id="16" name="Text Placeholder 13">
            <a:extLst>
              <a:ext uri="{FF2B5EF4-FFF2-40B4-BE49-F238E27FC236}">
                <a16:creationId xmlns:a16="http://schemas.microsoft.com/office/drawing/2014/main" id="{A2ECB8CE-A5FB-514D-86C9-096F15C9465F}"/>
              </a:ext>
            </a:extLst>
          </p:cNvPr>
          <p:cNvSpPr>
            <a:spLocks noGrp="1"/>
          </p:cNvSpPr>
          <p:nvPr>
            <p:ph type="body" sz="quarter" idx="16" hasCustomPrompt="1"/>
          </p:nvPr>
        </p:nvSpPr>
        <p:spPr>
          <a:xfrm>
            <a:off x="4244398" y="3590341"/>
            <a:ext cx="2802789" cy="520700"/>
          </a:xfrm>
        </p:spPr>
        <p:txBody>
          <a:bodyPr/>
          <a:lstStyle>
            <a:lvl1pPr marL="0" indent="0">
              <a:buNone/>
              <a:defRPr/>
            </a:lvl1pPr>
          </a:lstStyle>
          <a:p>
            <a:pPr lvl="0"/>
            <a:r>
              <a:rPr lang="en-US"/>
              <a:t>Edit date 2 title</a:t>
            </a:r>
          </a:p>
        </p:txBody>
      </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800101" y="2049517"/>
            <a:ext cx="2715610" cy="719351"/>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800101" y="1512888"/>
            <a:ext cx="2715610" cy="520700"/>
          </a:xfrm>
        </p:spPr>
        <p:txBody>
          <a:bodyPr/>
          <a:lstStyle>
            <a:lvl1pPr marL="0" indent="0">
              <a:buNone/>
              <a:defRPr/>
            </a:lvl1pPr>
          </a:lstStyle>
          <a:p>
            <a:pPr lvl="0"/>
            <a:r>
              <a:rPr lang="en-US"/>
              <a:t>Edit date 1 title</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18191136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meline slide_2">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24" name="Group 23">
            <a:extLst>
              <a:ext uri="{FF2B5EF4-FFF2-40B4-BE49-F238E27FC236}">
                <a16:creationId xmlns:a16="http://schemas.microsoft.com/office/drawing/2014/main" id="{26A2093C-9790-D73F-7A54-B12C06380A54}"/>
              </a:ext>
              <a:ext uri="{C183D7F6-B498-43B3-948B-1728B52AA6E4}">
                <adec:decorative xmlns:adec="http://schemas.microsoft.com/office/drawing/2017/decorative" val="1"/>
              </a:ext>
            </a:extLst>
          </p:cNvPr>
          <p:cNvGrpSpPr/>
          <p:nvPr userDrawn="1"/>
        </p:nvGrpSpPr>
        <p:grpSpPr>
          <a:xfrm>
            <a:off x="0" y="2962179"/>
            <a:ext cx="1987504" cy="382779"/>
            <a:chOff x="0" y="2962179"/>
            <a:chExt cx="1987504" cy="382779"/>
          </a:xfrm>
        </p:grpSpPr>
        <p:cxnSp>
          <p:nvCxnSpPr>
            <p:cNvPr id="4" name="Straight Connector 3">
              <a:extLst>
                <a:ext uri="{FF2B5EF4-FFF2-40B4-BE49-F238E27FC236}">
                  <a16:creationId xmlns:a16="http://schemas.microsoft.com/office/drawing/2014/main" id="{338B4107-3C12-CE1C-90DD-C8C7252FD2E9}"/>
                </a:ext>
              </a:extLst>
            </p:cNvPr>
            <p:cNvCxnSpPr>
              <a:cxnSpLocks/>
            </p:cNvCxnSpPr>
            <p:nvPr userDrawn="1"/>
          </p:nvCxnSpPr>
          <p:spPr>
            <a:xfrm>
              <a:off x="0" y="3153569"/>
              <a:ext cx="181356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160472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 Placeholder 22">
            <a:extLst>
              <a:ext uri="{FF2B5EF4-FFF2-40B4-BE49-F238E27FC236}">
                <a16:creationId xmlns:a16="http://schemas.microsoft.com/office/drawing/2014/main" id="{CD48D60C-FEA0-478F-CBCC-ADA9B5DBBE13}"/>
              </a:ext>
            </a:extLst>
          </p:cNvPr>
          <p:cNvSpPr>
            <a:spLocks noGrp="1"/>
          </p:cNvSpPr>
          <p:nvPr>
            <p:ph type="body" sz="quarter" idx="15" hasCustomPrompt="1"/>
          </p:nvPr>
        </p:nvSpPr>
        <p:spPr>
          <a:xfrm>
            <a:off x="5409996" y="1783081"/>
            <a:ext cx="6553404" cy="3550920"/>
          </a:xfrm>
        </p:spPr>
        <p:txBody>
          <a:bodyPr/>
          <a:lstStyle>
            <a:lvl1pPr marL="0" indent="0">
              <a:buNone/>
              <a:defRPr/>
            </a:lvl1pPr>
            <a:lvl2pPr marL="457200" indent="0">
              <a:buNone/>
              <a:defRPr/>
            </a:lvl2pPr>
          </a:lstStyle>
          <a:p>
            <a:pPr lvl="0"/>
            <a:r>
              <a:rPr lang="en-US"/>
              <a:t>Click to edit text box</a:t>
            </a:r>
          </a:p>
          <a:p>
            <a:pPr lvl="1"/>
            <a:r>
              <a:rPr lang="en-US"/>
              <a:t>Second level</a:t>
            </a:r>
          </a:p>
        </p:txBody>
      </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891540" y="4241060"/>
            <a:ext cx="3787139" cy="719351"/>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891541" y="3704431"/>
            <a:ext cx="2715610" cy="520700"/>
          </a:xfrm>
        </p:spPr>
        <p:txBody>
          <a:bodyPr/>
          <a:lstStyle>
            <a:lvl1pPr marL="0" indent="0">
              <a:buNone/>
              <a:defRPr/>
            </a:lvl1pPr>
          </a:lstStyle>
          <a:p>
            <a:pPr lvl="0"/>
            <a:r>
              <a:rPr lang="en-US"/>
              <a:t>Edit date 1 title</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33606515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estions slid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0" y="2230190"/>
            <a:ext cx="12192000" cy="1325563"/>
          </a:xfrm>
        </p:spPr>
        <p:txBody>
          <a:bodyPr/>
          <a:lstStyle>
            <a:lvl1pPr algn="ctr">
              <a:defRPr sz="7200" spc="50" baseline="0">
                <a:solidFill>
                  <a:schemeClr val="bg1"/>
                </a:solidFill>
              </a:defRPr>
            </a:lvl1pPr>
          </a:lstStyle>
          <a:p>
            <a:r>
              <a:rPr lang="en-US"/>
              <a:t>Questions?</a:t>
            </a:r>
          </a:p>
        </p:txBody>
      </p:sp>
    </p:spTree>
    <p:extLst>
      <p:ext uri="{BB962C8B-B14F-4D97-AF65-F5344CB8AC3E}">
        <p14:creationId xmlns:p14="http://schemas.microsoft.com/office/powerpoint/2010/main" val="32348185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estions slide_2">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5" name="Picture Placeholder 6">
            <a:extLst>
              <a:ext uri="{FF2B5EF4-FFF2-40B4-BE49-F238E27FC236}">
                <a16:creationId xmlns:a16="http://schemas.microsoft.com/office/drawing/2014/main" id="{F41E8A5A-0BA5-5BB5-E901-70CC165C4A9B}"/>
              </a:ext>
            </a:extLst>
          </p:cNvPr>
          <p:cNvSpPr>
            <a:spLocks noGrp="1"/>
          </p:cNvSpPr>
          <p:nvPr>
            <p:ph type="pic" sz="quarter" idx="10" hasCustomPrompt="1"/>
          </p:nvPr>
        </p:nvSpPr>
        <p:spPr>
          <a:xfrm>
            <a:off x="3423951" y="4389051"/>
            <a:ext cx="1357203" cy="1356046"/>
          </a:xfrm>
        </p:spPr>
        <p:txBody>
          <a:bodyPr/>
          <a:lstStyle>
            <a:lvl1pPr marL="0" indent="0">
              <a:buNone/>
              <a:defRPr>
                <a:solidFill>
                  <a:schemeClr val="bg1"/>
                </a:solidFill>
              </a:defRPr>
            </a:lvl1pPr>
          </a:lstStyle>
          <a:p>
            <a:r>
              <a:rPr lang="en-US"/>
              <a:t>Click to add photo</a:t>
            </a:r>
          </a:p>
        </p:txBody>
      </p:sp>
      <p:sp>
        <p:nvSpPr>
          <p:cNvPr id="7" name="Text Placeholder 8">
            <a:extLst>
              <a:ext uri="{FF2B5EF4-FFF2-40B4-BE49-F238E27FC236}">
                <a16:creationId xmlns:a16="http://schemas.microsoft.com/office/drawing/2014/main" id="{BF82CF67-A873-A650-C332-ED0F29A6B593}"/>
              </a:ext>
            </a:extLst>
          </p:cNvPr>
          <p:cNvSpPr>
            <a:spLocks noGrp="1"/>
          </p:cNvSpPr>
          <p:nvPr>
            <p:ph type="body" sz="quarter" idx="11" hasCustomPrompt="1"/>
          </p:nvPr>
        </p:nvSpPr>
        <p:spPr>
          <a:xfrm>
            <a:off x="5068720" y="4985648"/>
            <a:ext cx="4073525" cy="777875"/>
          </a:xfrm>
        </p:spPr>
        <p:txBody>
          <a:bodyPr/>
          <a:lstStyle>
            <a:lvl1pPr marL="0" indent="0">
              <a:buNone/>
              <a:defRPr sz="1800" b="0" spc="20" baseline="0">
                <a:solidFill>
                  <a:schemeClr val="bg1"/>
                </a:solidFill>
              </a:defRPr>
            </a:lvl1pPr>
            <a:lvl2pPr marL="457200" indent="0">
              <a:buNone/>
              <a:defRPr spc="20" baseline="0">
                <a:solidFill>
                  <a:schemeClr val="bg1"/>
                </a:solidFill>
              </a:defRPr>
            </a:lvl2pPr>
            <a:lvl3pPr marL="914400" indent="0">
              <a:buNone/>
              <a:defRPr/>
            </a:lvl3pPr>
            <a:lvl4pPr marL="1371600" indent="0">
              <a:buNone/>
              <a:defRPr/>
            </a:lvl4pPr>
            <a:lvl5pPr marL="1828800" indent="0">
              <a:buNone/>
              <a:defRPr/>
            </a:lvl5pPr>
          </a:lstStyle>
          <a:p>
            <a:pPr lvl="0"/>
            <a:r>
              <a:rPr lang="en-US"/>
              <a:t>Email address</a:t>
            </a:r>
          </a:p>
          <a:p>
            <a:pPr lvl="0"/>
            <a:r>
              <a:rPr lang="en-US"/>
              <a:t>Phone number</a:t>
            </a:r>
          </a:p>
          <a:p>
            <a:pPr lvl="1"/>
            <a:endParaRPr lang="en-US"/>
          </a:p>
        </p:txBody>
      </p:sp>
      <p:sp>
        <p:nvSpPr>
          <p:cNvPr id="4" name="Subtitle 2">
            <a:extLst>
              <a:ext uri="{FF2B5EF4-FFF2-40B4-BE49-F238E27FC236}">
                <a16:creationId xmlns:a16="http://schemas.microsoft.com/office/drawing/2014/main" id="{49C7CD23-EE86-9F48-E770-9DB4822DF7AE}"/>
              </a:ext>
            </a:extLst>
          </p:cNvPr>
          <p:cNvSpPr>
            <a:spLocks noGrp="1"/>
          </p:cNvSpPr>
          <p:nvPr>
            <p:ph type="subTitle" idx="1" hasCustomPrompt="1"/>
          </p:nvPr>
        </p:nvSpPr>
        <p:spPr>
          <a:xfrm>
            <a:off x="5052846" y="4389750"/>
            <a:ext cx="4073525" cy="535574"/>
          </a:xfrm>
        </p:spPr>
        <p:txBody>
          <a:bodyPr anchor="ctr" anchorCtr="0">
            <a:noAutofit/>
          </a:bodyPr>
          <a:lstStyle>
            <a:lvl1pPr marL="0" indent="0" algn="l">
              <a:buNone/>
              <a:defRPr sz="2000" b="1" spc="20" baseline="0">
                <a:solidFill>
                  <a:schemeClr val="bg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Presenter’s name</a:t>
            </a:r>
          </a:p>
        </p:txBody>
      </p:sp>
      <p:sp>
        <p:nvSpPr>
          <p:cNvPr id="3" name="Title 1">
            <a:extLst>
              <a:ext uri="{FF2B5EF4-FFF2-40B4-BE49-F238E27FC236}">
                <a16:creationId xmlns:a16="http://schemas.microsoft.com/office/drawing/2014/main" id="{D967BC77-2683-AB59-89A9-860E18C01AC4}"/>
              </a:ext>
            </a:extLst>
          </p:cNvPr>
          <p:cNvSpPr txBox="1">
            <a:spLocks/>
          </p:cNvSpPr>
          <p:nvPr userDrawn="1"/>
        </p:nvSpPr>
        <p:spPr>
          <a:xfrm>
            <a:off x="3423951" y="3509453"/>
            <a:ext cx="5718291" cy="777875"/>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4000" b="1" kern="1200">
                <a:solidFill>
                  <a:schemeClr val="tx1">
                    <a:lumMod val="50000"/>
                  </a:schemeClr>
                </a:solidFill>
                <a:latin typeface="Roboto" panose="02000000000000000000" pitchFamily="2" charset="0"/>
                <a:ea typeface="Roboto" panose="02000000000000000000" pitchFamily="2" charset="0"/>
                <a:cs typeface="+mj-cs"/>
              </a:defRPr>
            </a:lvl1pPr>
          </a:lstStyle>
          <a:p>
            <a:r>
              <a:rPr lang="en-US" sz="3200" spc="60" baseline="0">
                <a:solidFill>
                  <a:schemeClr val="bg1"/>
                </a:solidFill>
              </a:rPr>
              <a:t>Thank you for attending</a:t>
            </a:r>
          </a:p>
        </p:txBody>
      </p:sp>
      <p:sp>
        <p:nvSpPr>
          <p:cNvPr id="8" name="TextBox 7">
            <a:extLst>
              <a:ext uri="{FF2B5EF4-FFF2-40B4-BE49-F238E27FC236}">
                <a16:creationId xmlns:a16="http://schemas.microsoft.com/office/drawing/2014/main" id="{230D3A67-571D-1466-C38B-EB447888F2D1}"/>
              </a:ext>
            </a:extLst>
          </p:cNvPr>
          <p:cNvSpPr txBox="1"/>
          <p:nvPr userDrawn="1"/>
        </p:nvSpPr>
        <p:spPr>
          <a:xfrm>
            <a:off x="0" y="1324306"/>
            <a:ext cx="12192000" cy="1446550"/>
          </a:xfrm>
          <a:prstGeom prst="rect">
            <a:avLst/>
          </a:prstGeom>
          <a:noFill/>
        </p:spPr>
        <p:txBody>
          <a:bodyPr wrap="square" rtlCol="0">
            <a:spAutoFit/>
          </a:bodyPr>
          <a:lstStyle/>
          <a:p>
            <a:pPr algn="ctr"/>
            <a:r>
              <a:rPr lang="en-US" sz="8800" b="1" spc="60" baseline="0">
                <a:solidFill>
                  <a:schemeClr val="bg1"/>
                </a:solidFill>
                <a:latin typeface="Roboto" panose="02000000000000000000" pitchFamily="2" charset="0"/>
                <a:ea typeface="Roboto" panose="02000000000000000000" pitchFamily="2" charset="0"/>
              </a:rPr>
              <a:t>Questions?</a:t>
            </a:r>
          </a:p>
        </p:txBody>
      </p:sp>
    </p:spTree>
    <p:extLst>
      <p:ext uri="{BB962C8B-B14F-4D97-AF65-F5344CB8AC3E}">
        <p14:creationId xmlns:p14="http://schemas.microsoft.com/office/powerpoint/2010/main" val="21646493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D29C054-7C30-8F11-351A-468B7FD387E5}"/>
              </a:ext>
            </a:extLst>
          </p:cNvPr>
          <p:cNvSpPr>
            <a:spLocks noGrp="1"/>
          </p:cNvSpPr>
          <p:nvPr>
            <p:ph type="pic" sz="quarter" idx="10" hasCustomPrompt="1"/>
          </p:nvPr>
        </p:nvSpPr>
        <p:spPr>
          <a:xfrm>
            <a:off x="944563" y="3732213"/>
            <a:ext cx="1862137" cy="1860550"/>
          </a:xfrm>
        </p:spPr>
        <p:txBody>
          <a:bodyPr/>
          <a:lstStyle/>
          <a:p>
            <a:r>
              <a:rPr lang="en-US"/>
              <a:t>Click to add photo</a:t>
            </a:r>
          </a:p>
        </p:txBody>
      </p:sp>
      <p:sp>
        <p:nvSpPr>
          <p:cNvPr id="9" name="Text Placeholder 8">
            <a:extLst>
              <a:ext uri="{FF2B5EF4-FFF2-40B4-BE49-F238E27FC236}">
                <a16:creationId xmlns:a16="http://schemas.microsoft.com/office/drawing/2014/main" id="{AF2A57D0-2713-664A-67D8-FAE042D96088}"/>
              </a:ext>
            </a:extLst>
          </p:cNvPr>
          <p:cNvSpPr>
            <a:spLocks noGrp="1"/>
          </p:cNvSpPr>
          <p:nvPr>
            <p:ph type="body" sz="quarter" idx="11" hasCustomPrompt="1"/>
          </p:nvPr>
        </p:nvSpPr>
        <p:spPr>
          <a:xfrm>
            <a:off x="2987672" y="4647565"/>
            <a:ext cx="4073525" cy="777875"/>
          </a:xfrm>
        </p:spPr>
        <p:txBody>
          <a:bodyPr/>
          <a:lstStyle>
            <a:lvl1pPr marL="0" indent="0">
              <a:buNone/>
              <a:defRPr b="0"/>
            </a:lvl1pPr>
            <a:lvl2pPr marL="457200" indent="0">
              <a:buNone/>
              <a:defRPr/>
            </a:lvl2pPr>
            <a:lvl3pPr marL="914400" indent="0">
              <a:buNone/>
              <a:defRPr/>
            </a:lvl3pPr>
            <a:lvl4pPr marL="1371600" indent="0">
              <a:buNone/>
              <a:defRPr/>
            </a:lvl4pPr>
            <a:lvl5pPr marL="1828800" indent="0">
              <a:buNone/>
              <a:defRPr/>
            </a:lvl5pPr>
          </a:lstStyle>
          <a:p>
            <a:pPr lvl="0"/>
            <a:r>
              <a:rPr lang="en-US"/>
              <a:t>Email address</a:t>
            </a:r>
          </a:p>
          <a:p>
            <a:pPr lvl="0"/>
            <a:r>
              <a:rPr lang="en-US"/>
              <a:t>Phone number</a:t>
            </a:r>
          </a:p>
          <a:p>
            <a:pPr lvl="1"/>
            <a:endParaRPr lang="en-US"/>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2971798" y="4051667"/>
            <a:ext cx="4089396" cy="535574"/>
          </a:xfrm>
        </p:spPr>
        <p:txBody>
          <a:bodyPr anchor="ctr" anchorCtr="0">
            <a:noAutofit/>
          </a:bodyPr>
          <a:lstStyle>
            <a:lvl1pPr marL="0" indent="0" algn="l">
              <a:buNone/>
              <a:defRPr sz="2400" b="1">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Presenter’s name</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Thank you for attending</a:t>
            </a:r>
          </a:p>
        </p:txBody>
      </p:sp>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1215" y="620795"/>
            <a:ext cx="4121426" cy="1194719"/>
          </a:xfrm>
          <a:prstGeom prst="rect">
            <a:avLst/>
          </a:prstGeom>
        </p:spPr>
      </p:pic>
    </p:spTree>
    <p:extLst>
      <p:ext uri="{BB962C8B-B14F-4D97-AF65-F5344CB8AC3E}">
        <p14:creationId xmlns:p14="http://schemas.microsoft.com/office/powerpoint/2010/main" val="3666250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information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B1931D4F-CF53-CD4B-B7F2-E7F0327AAA3C}" type="slidenum">
              <a:rPr lang="en-US" smtClean="0"/>
              <a:pPr/>
              <a:t>‹#›</a:t>
            </a:fld>
            <a:endParaRPr lang="en-US"/>
          </a:p>
        </p:txBody>
      </p:sp>
      <p:sp>
        <p:nvSpPr>
          <p:cNvPr id="19" name="Text Placeholder 14">
            <a:extLst>
              <a:ext uri="{FF2B5EF4-FFF2-40B4-BE49-F238E27FC236}">
                <a16:creationId xmlns:a16="http://schemas.microsoft.com/office/drawing/2014/main" id="{40F593B3-72B4-6B3C-A3D8-107A005BACA2}"/>
              </a:ext>
            </a:extLst>
          </p:cNvPr>
          <p:cNvSpPr>
            <a:spLocks noGrp="1"/>
          </p:cNvSpPr>
          <p:nvPr>
            <p:ph type="body" sz="quarter" idx="19" hasCustomPrompt="1"/>
          </p:nvPr>
        </p:nvSpPr>
        <p:spPr>
          <a:xfrm>
            <a:off x="8295309" y="405765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8" name="Picture Placeholder 12">
            <a:extLst>
              <a:ext uri="{FF2B5EF4-FFF2-40B4-BE49-F238E27FC236}">
                <a16:creationId xmlns:a16="http://schemas.microsoft.com/office/drawing/2014/main" id="{37DF41BE-DE19-21FF-277A-6EDA88EAA1D1}"/>
              </a:ext>
            </a:extLst>
          </p:cNvPr>
          <p:cNvSpPr>
            <a:spLocks noGrp="1"/>
          </p:cNvSpPr>
          <p:nvPr>
            <p:ph type="pic" sz="quarter" idx="18"/>
          </p:nvPr>
        </p:nvSpPr>
        <p:spPr>
          <a:xfrm>
            <a:off x="6250609" y="4058284"/>
            <a:ext cx="1828800" cy="1447800"/>
          </a:xfrm>
        </p:spPr>
        <p:txBody>
          <a:bodyPr/>
          <a:lstStyle/>
          <a:p>
            <a:endParaRPr lang="en-US"/>
          </a:p>
        </p:txBody>
      </p:sp>
      <p:sp>
        <p:nvSpPr>
          <p:cNvPr id="15" name="Text Placeholder 14">
            <a:extLst>
              <a:ext uri="{FF2B5EF4-FFF2-40B4-BE49-F238E27FC236}">
                <a16:creationId xmlns:a16="http://schemas.microsoft.com/office/drawing/2014/main" id="{61D4AFA6-427B-2C82-F64C-7B1A3367E943}"/>
              </a:ext>
            </a:extLst>
          </p:cNvPr>
          <p:cNvSpPr>
            <a:spLocks noGrp="1"/>
          </p:cNvSpPr>
          <p:nvPr>
            <p:ph type="body" sz="quarter" idx="15" hasCustomPrompt="1"/>
          </p:nvPr>
        </p:nvSpPr>
        <p:spPr>
          <a:xfrm>
            <a:off x="2997200" y="405765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3" name="Picture Placeholder 12">
            <a:extLst>
              <a:ext uri="{FF2B5EF4-FFF2-40B4-BE49-F238E27FC236}">
                <a16:creationId xmlns:a16="http://schemas.microsoft.com/office/drawing/2014/main" id="{B020673F-58FA-1CD0-5208-F81897EB925C}"/>
              </a:ext>
            </a:extLst>
          </p:cNvPr>
          <p:cNvSpPr>
            <a:spLocks noGrp="1"/>
          </p:cNvSpPr>
          <p:nvPr>
            <p:ph type="pic" sz="quarter" idx="14"/>
          </p:nvPr>
        </p:nvSpPr>
        <p:spPr>
          <a:xfrm>
            <a:off x="952500" y="4058284"/>
            <a:ext cx="1828800" cy="1447800"/>
          </a:xfrm>
        </p:spPr>
        <p:txBody>
          <a:bodyPr/>
          <a:lstStyle/>
          <a:p>
            <a:endParaRPr lang="en-US"/>
          </a:p>
        </p:txBody>
      </p:sp>
      <p:sp>
        <p:nvSpPr>
          <p:cNvPr id="20" name="Text Placeholder 14">
            <a:extLst>
              <a:ext uri="{FF2B5EF4-FFF2-40B4-BE49-F238E27FC236}">
                <a16:creationId xmlns:a16="http://schemas.microsoft.com/office/drawing/2014/main" id="{9378005C-8F58-078A-00B5-4A706F0E963C}"/>
              </a:ext>
            </a:extLst>
          </p:cNvPr>
          <p:cNvSpPr>
            <a:spLocks noGrp="1"/>
          </p:cNvSpPr>
          <p:nvPr>
            <p:ph type="body" sz="quarter" idx="20" hasCustomPrompt="1"/>
          </p:nvPr>
        </p:nvSpPr>
        <p:spPr>
          <a:xfrm>
            <a:off x="8295309" y="198120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7" name="Picture Placeholder 10">
            <a:extLst>
              <a:ext uri="{FF2B5EF4-FFF2-40B4-BE49-F238E27FC236}">
                <a16:creationId xmlns:a16="http://schemas.microsoft.com/office/drawing/2014/main" id="{7BD390FA-E09D-71DC-5B3F-63C33C6FD211}"/>
              </a:ext>
            </a:extLst>
          </p:cNvPr>
          <p:cNvSpPr>
            <a:spLocks noGrp="1"/>
          </p:cNvSpPr>
          <p:nvPr>
            <p:ph type="pic" sz="quarter" idx="17"/>
          </p:nvPr>
        </p:nvSpPr>
        <p:spPr>
          <a:xfrm>
            <a:off x="6250609" y="1943100"/>
            <a:ext cx="1828800" cy="1524000"/>
          </a:xfrm>
        </p:spPr>
        <p:txBody>
          <a:bodyPr/>
          <a:lstStyle/>
          <a:p>
            <a:endParaRPr lang="en-US"/>
          </a:p>
        </p:txBody>
      </p:sp>
      <p:sp>
        <p:nvSpPr>
          <p:cNvPr id="16" name="Text Placeholder 14">
            <a:extLst>
              <a:ext uri="{FF2B5EF4-FFF2-40B4-BE49-F238E27FC236}">
                <a16:creationId xmlns:a16="http://schemas.microsoft.com/office/drawing/2014/main" id="{5E81352B-6A65-D93D-5216-736E5D9130A2}"/>
              </a:ext>
            </a:extLst>
          </p:cNvPr>
          <p:cNvSpPr>
            <a:spLocks noGrp="1"/>
          </p:cNvSpPr>
          <p:nvPr>
            <p:ph type="body" sz="quarter" idx="16" hasCustomPrompt="1"/>
          </p:nvPr>
        </p:nvSpPr>
        <p:spPr>
          <a:xfrm>
            <a:off x="2997200" y="198120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1" name="Picture Placeholder 10">
            <a:extLst>
              <a:ext uri="{FF2B5EF4-FFF2-40B4-BE49-F238E27FC236}">
                <a16:creationId xmlns:a16="http://schemas.microsoft.com/office/drawing/2014/main" id="{F1131B1B-41AA-0C3A-0ACF-6B5DF40854E1}"/>
              </a:ext>
            </a:extLst>
          </p:cNvPr>
          <p:cNvSpPr>
            <a:spLocks noGrp="1"/>
          </p:cNvSpPr>
          <p:nvPr>
            <p:ph type="pic" sz="quarter" idx="13"/>
          </p:nvPr>
        </p:nvSpPr>
        <p:spPr>
          <a:xfrm>
            <a:off x="952500" y="1943100"/>
            <a:ext cx="1828800" cy="1524000"/>
          </a:xfrm>
        </p:spPr>
        <p:txBody>
          <a:bodyPr/>
          <a:lstStyle/>
          <a:p>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Presenter contact information slide</a:t>
            </a:r>
          </a:p>
        </p:txBody>
      </p:sp>
    </p:spTree>
    <p:extLst>
      <p:ext uri="{BB962C8B-B14F-4D97-AF65-F5344CB8AC3E}">
        <p14:creationId xmlns:p14="http://schemas.microsoft.com/office/powerpoint/2010/main" val="36346592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7596380-44AA-9B4A-A70A-B6B7382B02B8}"/>
              </a:ext>
            </a:extLst>
          </p:cNvPr>
          <p:cNvSpPr>
            <a:spLocks noGrp="1"/>
          </p:cNvSpPr>
          <p:nvPr>
            <p:ph type="pic" sz="quarter" idx="13"/>
          </p:nvPr>
        </p:nvSpPr>
        <p:spPr>
          <a:xfrm>
            <a:off x="4190481" y="1"/>
            <a:ext cx="8001521" cy="6857554"/>
          </a:xfrm>
          <a:solidFill>
            <a:schemeClr val="accent4"/>
          </a:solidFill>
        </p:spPr>
        <p:txBody>
          <a:bodyPr tIns="5577840"/>
          <a:lstStyle>
            <a:lvl1pPr algn="ctr">
              <a:defRPr b="0">
                <a:solidFill>
                  <a:schemeClr val="tx1"/>
                </a:solidFill>
              </a:defRPr>
            </a:lvl1pPr>
          </a:lstStyle>
          <a:p>
            <a:r>
              <a:rPr lang="en-US"/>
              <a:t>Click icon to add picture</a:t>
            </a:r>
            <a:endParaRPr lang="en-GB"/>
          </a:p>
        </p:txBody>
      </p:sp>
      <p:sp>
        <p:nvSpPr>
          <p:cNvPr id="15" name="Footer Placeholder 3">
            <a:extLst>
              <a:ext uri="{FF2B5EF4-FFF2-40B4-BE49-F238E27FC236}">
                <a16:creationId xmlns:a16="http://schemas.microsoft.com/office/drawing/2014/main" id="{4B6B1ED1-5316-E04D-A8BF-883351F21FBC}"/>
              </a:ext>
            </a:extLst>
          </p:cNvPr>
          <p:cNvSpPr>
            <a:spLocks noGrp="1"/>
          </p:cNvSpPr>
          <p:nvPr>
            <p:ph type="ftr" sz="quarter" idx="3"/>
          </p:nvPr>
        </p:nvSpPr>
        <p:spPr>
          <a:xfrm>
            <a:off x="366483" y="6331604"/>
            <a:ext cx="3442179" cy="365125"/>
          </a:xfrm>
          <a:prstGeom prst="rect">
            <a:avLst/>
          </a:prstGeom>
        </p:spPr>
        <p:txBody>
          <a:bodyPr vert="horz" wrap="square" lIns="0" tIns="0" rIns="0" bIns="0" rtlCol="0" anchor="ctr"/>
          <a:lstStyle>
            <a:lvl1pPr marL="0" marR="0" indent="0" algn="l" defTabSz="1828709" rtl="0" eaLnBrk="1" fontAlgn="auto" latinLnBrk="0" hangingPunct="1">
              <a:lnSpc>
                <a:spcPct val="100000"/>
              </a:lnSpc>
              <a:spcBef>
                <a:spcPts val="0"/>
              </a:spcBef>
              <a:spcAft>
                <a:spcPts val="0"/>
              </a:spcAft>
              <a:buClrTx/>
              <a:buSzTx/>
              <a:buFontTx/>
              <a:buNone/>
              <a:tabLst/>
              <a:defRPr sz="700" b="0" i="0">
                <a:solidFill>
                  <a:schemeClr val="bg1"/>
                </a:solidFill>
                <a:latin typeface="Helvetica Now Text" panose="020B0504030202020204" pitchFamily="34" charset="77"/>
              </a:defRPr>
            </a:lvl1pPr>
          </a:lstStyle>
          <a:p>
            <a:r>
              <a:rPr lang="en-US"/>
              <a:t>Proprietary &amp; Confidential </a:t>
            </a:r>
            <a:endParaRPr lang="en-GB"/>
          </a:p>
        </p:txBody>
      </p:sp>
      <p:sp>
        <p:nvSpPr>
          <p:cNvPr id="17" name="Text Placeholder 4">
            <a:extLst>
              <a:ext uri="{FF2B5EF4-FFF2-40B4-BE49-F238E27FC236}">
                <a16:creationId xmlns:a16="http://schemas.microsoft.com/office/drawing/2014/main" id="{DF511AC0-4696-F14A-A241-063B95D00CE3}"/>
              </a:ext>
            </a:extLst>
          </p:cNvPr>
          <p:cNvSpPr>
            <a:spLocks noGrp="1"/>
          </p:cNvSpPr>
          <p:nvPr>
            <p:ph type="body" sz="quarter" idx="16" hasCustomPrompt="1"/>
          </p:nvPr>
        </p:nvSpPr>
        <p:spPr>
          <a:xfrm>
            <a:off x="426835" y="1571154"/>
            <a:ext cx="3442180" cy="4401972"/>
          </a:xfrm>
        </p:spPr>
        <p:txBody>
          <a:bodyPr/>
          <a:lstStyle>
            <a:lvl1pPr marL="0" marR="0" indent="0" algn="l" defTabSz="1828709" rtl="0" eaLnBrk="1" fontAlgn="auto" latinLnBrk="0" hangingPunct="1">
              <a:lnSpc>
                <a:spcPct val="100000"/>
              </a:lnSpc>
              <a:spcBef>
                <a:spcPts val="800"/>
              </a:spcBef>
              <a:spcAft>
                <a:spcPts val="800"/>
              </a:spcAft>
              <a:buClrTx/>
              <a:buSzTx/>
              <a:buFont typeface="Arial" panose="020B0604020202020204" pitchFamily="34" charset="0"/>
              <a:buNone/>
              <a:tabLst/>
              <a:defRPr sz="3600">
                <a:solidFill>
                  <a:schemeClr val="bg1"/>
                </a:solidFill>
              </a:defRPr>
            </a:lvl1pPr>
            <a:lvl2pPr>
              <a:lnSpc>
                <a:spcPct val="100000"/>
              </a:lnSpc>
              <a:spcBef>
                <a:spcPts val="600"/>
              </a:spcBef>
              <a:spcAft>
                <a:spcPts val="600"/>
              </a:spcAft>
              <a:defRPr sz="2000">
                <a:solidFill>
                  <a:schemeClr val="bg1"/>
                </a:solidFill>
              </a:defRPr>
            </a:lvl2pPr>
            <a:lvl3pPr marL="0" indent="0">
              <a:lnSpc>
                <a:spcPct val="100000"/>
              </a:lnSpc>
              <a:spcBef>
                <a:spcPts val="1800"/>
              </a:spcBef>
              <a:spcAft>
                <a:spcPts val="600"/>
              </a:spcAft>
              <a:buNone/>
              <a:defRPr sz="1200">
                <a:solidFill>
                  <a:schemeClr val="bg1"/>
                </a:solidFill>
              </a:defRPr>
            </a:lvl3pPr>
            <a:lvl4pPr marL="0" indent="0">
              <a:lnSpc>
                <a:spcPct val="100000"/>
              </a:lnSpc>
              <a:spcBef>
                <a:spcPts val="600"/>
              </a:spcBef>
              <a:spcAft>
                <a:spcPts val="600"/>
              </a:spcAft>
              <a:buNone/>
              <a:tabLst/>
              <a:defRPr sz="800">
                <a:solidFill>
                  <a:schemeClr val="bg1"/>
                </a:solidFill>
              </a:defRPr>
            </a:lvl4pPr>
            <a:lvl5pPr marL="0" indent="0">
              <a:lnSpc>
                <a:spcPct val="100000"/>
              </a:lnSpc>
              <a:spcBef>
                <a:spcPts val="600"/>
              </a:spcBef>
              <a:spcAft>
                <a:spcPts val="600"/>
              </a:spcAft>
              <a:buNone/>
              <a:tabLst/>
              <a:defRPr sz="800">
                <a:solidFill>
                  <a:schemeClr val="bg1"/>
                </a:solidFill>
              </a:defRPr>
            </a:lvl5pPr>
          </a:lstStyle>
          <a:p>
            <a:pPr marL="0" marR="0" lvl="0" indent="0" algn="l" defTabSz="1828709" rtl="0" eaLnBrk="1" fontAlgn="auto" latinLnBrk="0" hangingPunct="1">
              <a:lnSpc>
                <a:spcPct val="100000"/>
              </a:lnSpc>
              <a:spcBef>
                <a:spcPts val="1400"/>
              </a:spcBef>
              <a:spcAft>
                <a:spcPts val="1400"/>
              </a:spcAft>
              <a:buClrTx/>
              <a:buSzTx/>
              <a:buFont typeface="Arial" panose="020B0604020202020204" pitchFamily="34" charset="0"/>
              <a:buNone/>
              <a:tabLst/>
              <a:defRPr/>
            </a:pPr>
            <a:r>
              <a:rPr lang="en-GB"/>
              <a:t>First level</a:t>
            </a:r>
          </a:p>
          <a:p>
            <a:pPr marL="0" marR="0" lvl="1" indent="0" algn="l" defTabSz="1828709" rtl="0" eaLnBrk="1" fontAlgn="auto" latinLnBrk="0" hangingPunct="1">
              <a:lnSpc>
                <a:spcPct val="100000"/>
              </a:lnSpc>
              <a:spcBef>
                <a:spcPts val="1400"/>
              </a:spcBef>
              <a:spcAft>
                <a:spcPts val="1400"/>
              </a:spcAft>
              <a:buClrTx/>
              <a:buSzTx/>
              <a:buFont typeface="Arial" panose="020B0604020202020204" pitchFamily="34" charset="0"/>
              <a:buNone/>
              <a:tabLst/>
              <a:defRPr/>
            </a:pPr>
            <a:r>
              <a:rPr lang="en-GB"/>
              <a:t>Second level</a:t>
            </a:r>
          </a:p>
          <a:p>
            <a:pPr lvl="2"/>
            <a:r>
              <a:rPr lang="en-GB"/>
              <a:t>Third level – date</a:t>
            </a:r>
          </a:p>
          <a:p>
            <a:pPr lvl="3"/>
            <a:r>
              <a:rPr lang="en-GB"/>
              <a:t>Fourth level</a:t>
            </a:r>
          </a:p>
          <a:p>
            <a:pPr lvl="4"/>
            <a:r>
              <a:rPr lang="en-GB"/>
              <a:t>Fifth level</a:t>
            </a:r>
          </a:p>
        </p:txBody>
      </p:sp>
      <p:pic>
        <p:nvPicPr>
          <p:cNvPr id="2" name="Graphic 1">
            <a:extLst>
              <a:ext uri="{FF2B5EF4-FFF2-40B4-BE49-F238E27FC236}">
                <a16:creationId xmlns:a16="http://schemas.microsoft.com/office/drawing/2014/main" id="{C246E40C-0AFE-8E94-64F5-CF294584079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90532" y="408443"/>
            <a:ext cx="843403" cy="239344"/>
          </a:xfrm>
          <a:prstGeom prst="rect">
            <a:avLst/>
          </a:prstGeom>
        </p:spPr>
      </p:pic>
    </p:spTree>
    <p:extLst>
      <p:ext uri="{BB962C8B-B14F-4D97-AF65-F5344CB8AC3E}">
        <p14:creationId xmlns:p14="http://schemas.microsoft.com/office/powerpoint/2010/main" val="31995737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Title Slide 2">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248F69B-50B5-0F42-982D-7D61C2BD5FB9}"/>
              </a:ext>
            </a:extLst>
          </p:cNvPr>
          <p:cNvSpPr/>
          <p:nvPr/>
        </p:nvSpPr>
        <p:spPr>
          <a:xfrm>
            <a:off x="1" y="0"/>
            <a:ext cx="152171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sp>
        <p:nvSpPr>
          <p:cNvPr id="11" name="Picture Placeholder 10">
            <a:extLst>
              <a:ext uri="{FF2B5EF4-FFF2-40B4-BE49-F238E27FC236}">
                <a16:creationId xmlns:a16="http://schemas.microsoft.com/office/drawing/2014/main" id="{F7596380-44AA-9B4A-A70A-B6B7382B02B8}"/>
              </a:ext>
            </a:extLst>
          </p:cNvPr>
          <p:cNvSpPr>
            <a:spLocks noGrp="1"/>
          </p:cNvSpPr>
          <p:nvPr>
            <p:ph type="pic" sz="quarter" idx="13"/>
          </p:nvPr>
        </p:nvSpPr>
        <p:spPr>
          <a:xfrm>
            <a:off x="1625600" y="1"/>
            <a:ext cx="6502400" cy="6857554"/>
          </a:xfrm>
          <a:solidFill>
            <a:schemeClr val="accent4"/>
          </a:solidFill>
        </p:spPr>
        <p:txBody>
          <a:bodyPr tIns="5669280"/>
          <a:lstStyle>
            <a:lvl1pPr algn="ctr">
              <a:defRPr b="0"/>
            </a:lvl1pPr>
          </a:lstStyle>
          <a:p>
            <a:r>
              <a:rPr lang="en-US"/>
              <a:t>Click icon to add picture</a:t>
            </a:r>
            <a:endParaRPr lang="en-GB"/>
          </a:p>
        </p:txBody>
      </p:sp>
      <p:sp>
        <p:nvSpPr>
          <p:cNvPr id="14" name="Footer Placeholder 3">
            <a:extLst>
              <a:ext uri="{FF2B5EF4-FFF2-40B4-BE49-F238E27FC236}">
                <a16:creationId xmlns:a16="http://schemas.microsoft.com/office/drawing/2014/main" id="{30289A73-F916-7D49-91A7-392E2BAF8B2D}"/>
              </a:ext>
            </a:extLst>
          </p:cNvPr>
          <p:cNvSpPr>
            <a:spLocks noGrp="1"/>
          </p:cNvSpPr>
          <p:nvPr>
            <p:ph type="ftr" sz="quarter" idx="3"/>
          </p:nvPr>
        </p:nvSpPr>
        <p:spPr>
          <a:xfrm>
            <a:off x="8310881" y="6358763"/>
            <a:ext cx="3503719" cy="365125"/>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700" b="0" i="0">
                <a:solidFill>
                  <a:schemeClr val="tx2"/>
                </a:solidFill>
                <a:latin typeface="Helvetica Now Text" panose="020B0504030202020204" pitchFamily="34" charset="77"/>
              </a:defRPr>
            </a:lvl1pPr>
          </a:lstStyle>
          <a:p>
            <a:r>
              <a:rPr lang="en-US"/>
              <a:t>Proprietary &amp; Confidential</a:t>
            </a:r>
            <a:endParaRPr lang="en-GB"/>
          </a:p>
        </p:txBody>
      </p:sp>
      <p:sp>
        <p:nvSpPr>
          <p:cNvPr id="16" name="Text Placeholder 4">
            <a:extLst>
              <a:ext uri="{FF2B5EF4-FFF2-40B4-BE49-F238E27FC236}">
                <a16:creationId xmlns:a16="http://schemas.microsoft.com/office/drawing/2014/main" id="{C47AFE81-DA8A-134F-B52C-C13A80B71350}"/>
              </a:ext>
            </a:extLst>
          </p:cNvPr>
          <p:cNvSpPr>
            <a:spLocks noGrp="1"/>
          </p:cNvSpPr>
          <p:nvPr>
            <p:ph type="body" sz="quarter" idx="16" hasCustomPrompt="1"/>
          </p:nvPr>
        </p:nvSpPr>
        <p:spPr>
          <a:xfrm>
            <a:off x="8534400" y="1562100"/>
            <a:ext cx="3251200" cy="4610100"/>
          </a:xfrm>
        </p:spPr>
        <p:txBody>
          <a:bodyPr/>
          <a:lstStyle>
            <a:lvl1pPr marL="0" marR="0" indent="0" algn="l" defTabSz="1828709" rtl="0" eaLnBrk="1" fontAlgn="auto" latinLnBrk="0" hangingPunct="1">
              <a:lnSpc>
                <a:spcPct val="100000"/>
              </a:lnSpc>
              <a:spcBef>
                <a:spcPts val="1400"/>
              </a:spcBef>
              <a:spcAft>
                <a:spcPts val="1400"/>
              </a:spcAft>
              <a:buClrTx/>
              <a:buSzTx/>
              <a:buFont typeface="Arial" panose="020B0604020202020204" pitchFamily="34" charset="0"/>
              <a:buNone/>
              <a:tabLst/>
              <a:defRPr sz="3600">
                <a:solidFill>
                  <a:schemeClr val="tx1"/>
                </a:solidFill>
              </a:defRPr>
            </a:lvl1pPr>
            <a:lvl2pPr>
              <a:lnSpc>
                <a:spcPct val="100000"/>
              </a:lnSpc>
              <a:spcBef>
                <a:spcPts val="1000"/>
              </a:spcBef>
              <a:defRPr sz="2000">
                <a:solidFill>
                  <a:schemeClr val="tx1"/>
                </a:solidFill>
              </a:defRPr>
            </a:lvl2pPr>
            <a:lvl3pPr marL="0" indent="0">
              <a:lnSpc>
                <a:spcPct val="100000"/>
              </a:lnSpc>
              <a:spcBef>
                <a:spcPts val="1800"/>
              </a:spcBef>
              <a:spcAft>
                <a:spcPts val="600"/>
              </a:spcAft>
              <a:buNone/>
              <a:defRPr sz="1200">
                <a:solidFill>
                  <a:schemeClr val="tx1"/>
                </a:solidFill>
              </a:defRPr>
            </a:lvl3pPr>
            <a:lvl4pPr marL="0" indent="0">
              <a:lnSpc>
                <a:spcPct val="100000"/>
              </a:lnSpc>
              <a:spcBef>
                <a:spcPts val="600"/>
              </a:spcBef>
              <a:spcAft>
                <a:spcPts val="600"/>
              </a:spcAft>
              <a:buNone/>
              <a:tabLst/>
              <a:defRPr sz="800">
                <a:solidFill>
                  <a:schemeClr val="tx1"/>
                </a:solidFill>
              </a:defRPr>
            </a:lvl4pPr>
            <a:lvl5pPr marL="0" indent="0">
              <a:lnSpc>
                <a:spcPct val="100000"/>
              </a:lnSpc>
              <a:spcBef>
                <a:spcPts val="600"/>
              </a:spcBef>
              <a:spcAft>
                <a:spcPts val="600"/>
              </a:spcAft>
              <a:buNone/>
              <a:tabLst/>
              <a:defRPr sz="800">
                <a:solidFill>
                  <a:schemeClr val="tx1"/>
                </a:solidFill>
              </a:defRPr>
            </a:lvl5pPr>
          </a:lstStyle>
          <a:p>
            <a:pPr marL="0" marR="0" lvl="0" indent="0" algn="l" defTabSz="1828709" rtl="0" eaLnBrk="1" fontAlgn="auto" latinLnBrk="0" hangingPunct="1">
              <a:lnSpc>
                <a:spcPct val="100000"/>
              </a:lnSpc>
              <a:spcBef>
                <a:spcPts val="1400"/>
              </a:spcBef>
              <a:spcAft>
                <a:spcPts val="1400"/>
              </a:spcAft>
              <a:buClrTx/>
              <a:buSzTx/>
              <a:buFont typeface="Arial" panose="020B0604020202020204" pitchFamily="34" charset="0"/>
              <a:buNone/>
              <a:tabLst/>
              <a:defRPr/>
            </a:pPr>
            <a:r>
              <a:rPr lang="en-GB"/>
              <a:t>First level</a:t>
            </a:r>
          </a:p>
          <a:p>
            <a:pPr marL="0" marR="0" lvl="1" indent="0" algn="l" defTabSz="1828709" rtl="0" eaLnBrk="1" fontAlgn="auto" latinLnBrk="0" hangingPunct="1">
              <a:lnSpc>
                <a:spcPct val="100000"/>
              </a:lnSpc>
              <a:spcBef>
                <a:spcPts val="1400"/>
              </a:spcBef>
              <a:spcAft>
                <a:spcPts val="1400"/>
              </a:spcAft>
              <a:buClrTx/>
              <a:buSzTx/>
              <a:buFont typeface="Arial" panose="020B0604020202020204" pitchFamily="34" charset="0"/>
              <a:buNone/>
              <a:tabLst/>
              <a:defRPr/>
            </a:pPr>
            <a:r>
              <a:rPr lang="en-GB"/>
              <a:t>Second level</a:t>
            </a:r>
          </a:p>
          <a:p>
            <a:pPr lvl="2"/>
            <a:r>
              <a:rPr lang="en-GB"/>
              <a:t>Third level – date</a:t>
            </a:r>
          </a:p>
          <a:p>
            <a:pPr lvl="3"/>
            <a:r>
              <a:rPr lang="en-GB"/>
              <a:t>Fourth level</a:t>
            </a:r>
          </a:p>
          <a:p>
            <a:pPr lvl="4"/>
            <a:r>
              <a:rPr lang="en-GB"/>
              <a:t>Fifth level</a:t>
            </a:r>
          </a:p>
        </p:txBody>
      </p:sp>
      <p:sp>
        <p:nvSpPr>
          <p:cNvPr id="7" name="Rectangle 6">
            <a:extLst>
              <a:ext uri="{FF2B5EF4-FFF2-40B4-BE49-F238E27FC236}">
                <a16:creationId xmlns:a16="http://schemas.microsoft.com/office/drawing/2014/main" id="{8AAF5851-9237-4AF8-BB90-A948C545F03C}"/>
              </a:ext>
            </a:extLst>
          </p:cNvPr>
          <p:cNvSpPr/>
          <p:nvPr/>
        </p:nvSpPr>
        <p:spPr>
          <a:xfrm>
            <a:off x="1" y="0"/>
            <a:ext cx="152171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sp>
        <p:nvSpPr>
          <p:cNvPr id="10" name="Rectangle 9">
            <a:extLst>
              <a:ext uri="{FF2B5EF4-FFF2-40B4-BE49-F238E27FC236}">
                <a16:creationId xmlns:a16="http://schemas.microsoft.com/office/drawing/2014/main" id="{FBDFCDF2-258B-4C47-BE14-60CE51275425}"/>
              </a:ext>
            </a:extLst>
          </p:cNvPr>
          <p:cNvSpPr/>
          <p:nvPr/>
        </p:nvSpPr>
        <p:spPr>
          <a:xfrm>
            <a:off x="1" y="0"/>
            <a:ext cx="152171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sp>
        <p:nvSpPr>
          <p:cNvPr id="15" name="Rectangle 14">
            <a:extLst>
              <a:ext uri="{FF2B5EF4-FFF2-40B4-BE49-F238E27FC236}">
                <a16:creationId xmlns:a16="http://schemas.microsoft.com/office/drawing/2014/main" id="{A603655F-5CB9-48CB-ADB1-B9BBA380D74E}"/>
              </a:ext>
            </a:extLst>
          </p:cNvPr>
          <p:cNvSpPr/>
          <p:nvPr/>
        </p:nvSpPr>
        <p:spPr>
          <a:xfrm>
            <a:off x="0" y="0"/>
            <a:ext cx="1625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pic>
        <p:nvPicPr>
          <p:cNvPr id="2" name="Graphic 1">
            <a:extLst>
              <a:ext uri="{FF2B5EF4-FFF2-40B4-BE49-F238E27FC236}">
                <a16:creationId xmlns:a16="http://schemas.microsoft.com/office/drawing/2014/main" id="{FAE7F275-3393-5272-50D9-2434220D0F4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90532" y="408443"/>
            <a:ext cx="843403" cy="239344"/>
          </a:xfrm>
          <a:prstGeom prst="rect">
            <a:avLst/>
          </a:prstGeom>
        </p:spPr>
      </p:pic>
    </p:spTree>
    <p:extLst>
      <p:ext uri="{BB962C8B-B14F-4D97-AF65-F5344CB8AC3E}">
        <p14:creationId xmlns:p14="http://schemas.microsoft.com/office/powerpoint/2010/main" val="31744585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Title Slide 3">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D167EB-636E-2F49-8D89-130717900AF3}"/>
              </a:ext>
            </a:extLst>
          </p:cNvPr>
          <p:cNvSpPr/>
          <p:nvPr/>
        </p:nvSpPr>
        <p:spPr>
          <a:xfrm>
            <a:off x="1" y="0"/>
            <a:ext cx="37874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sp>
        <p:nvSpPr>
          <p:cNvPr id="13" name="Picture Placeholder 10">
            <a:extLst>
              <a:ext uri="{FF2B5EF4-FFF2-40B4-BE49-F238E27FC236}">
                <a16:creationId xmlns:a16="http://schemas.microsoft.com/office/drawing/2014/main" id="{6C3C968F-382E-D845-A447-BA8A7CEE9E68}"/>
              </a:ext>
            </a:extLst>
          </p:cNvPr>
          <p:cNvSpPr>
            <a:spLocks noGrp="1"/>
          </p:cNvSpPr>
          <p:nvPr>
            <p:ph type="pic" sz="quarter" idx="13"/>
          </p:nvPr>
        </p:nvSpPr>
        <p:spPr>
          <a:xfrm>
            <a:off x="5283201" y="1"/>
            <a:ext cx="6908800" cy="6857554"/>
          </a:xfrm>
          <a:solidFill>
            <a:schemeClr val="accent4"/>
          </a:solidFill>
        </p:spPr>
        <p:txBody>
          <a:bodyPr tIns="5577840"/>
          <a:lstStyle>
            <a:lvl1pPr algn="ctr">
              <a:defRPr b="0"/>
            </a:lvl1pPr>
          </a:lstStyle>
          <a:p>
            <a:r>
              <a:rPr lang="en-US"/>
              <a:t>Click icon to add picture</a:t>
            </a:r>
            <a:endParaRPr lang="en-GB"/>
          </a:p>
        </p:txBody>
      </p:sp>
      <p:sp>
        <p:nvSpPr>
          <p:cNvPr id="5" name="Footer Placeholder 3">
            <a:extLst>
              <a:ext uri="{FF2B5EF4-FFF2-40B4-BE49-F238E27FC236}">
                <a16:creationId xmlns:a16="http://schemas.microsoft.com/office/drawing/2014/main" id="{A92F0540-6983-A44E-ADEC-5C865A728096}"/>
              </a:ext>
            </a:extLst>
          </p:cNvPr>
          <p:cNvSpPr>
            <a:spLocks noGrp="1"/>
          </p:cNvSpPr>
          <p:nvPr>
            <p:ph type="ftr" sz="quarter" idx="3"/>
          </p:nvPr>
        </p:nvSpPr>
        <p:spPr>
          <a:xfrm>
            <a:off x="820869" y="6340657"/>
            <a:ext cx="3821472" cy="365125"/>
          </a:xfrm>
          <a:prstGeom prst="rect">
            <a:avLst/>
          </a:prstGeom>
        </p:spPr>
        <p:txBody>
          <a:bodyPr vert="horz" wrap="square" lIns="0" tIns="0" rIns="0" bIns="0" rtlCol="0" anchor="ctr"/>
          <a:lstStyle>
            <a:lvl1pPr marL="0" marR="0" indent="0" algn="l" defTabSz="1828709" rtl="0" eaLnBrk="1" fontAlgn="auto" latinLnBrk="0" hangingPunct="1">
              <a:lnSpc>
                <a:spcPct val="100000"/>
              </a:lnSpc>
              <a:spcBef>
                <a:spcPts val="0"/>
              </a:spcBef>
              <a:spcAft>
                <a:spcPts val="0"/>
              </a:spcAft>
              <a:buClrTx/>
              <a:buSzTx/>
              <a:buFontTx/>
              <a:buNone/>
              <a:tabLst/>
              <a:defRPr sz="700" b="0" i="0">
                <a:solidFill>
                  <a:schemeClr val="tx1"/>
                </a:solidFill>
                <a:latin typeface="Helvetica Now Text" panose="020B0504030202020204" pitchFamily="34" charset="77"/>
              </a:defRPr>
            </a:lvl1pPr>
          </a:lstStyle>
          <a:p>
            <a:r>
              <a:rPr lang="en-US"/>
              <a:t>Proprietary &amp; Confidential</a:t>
            </a:r>
            <a:endParaRPr lang="en-GB"/>
          </a:p>
        </p:txBody>
      </p:sp>
      <p:sp>
        <p:nvSpPr>
          <p:cNvPr id="8" name="Text Placeholder 4">
            <a:extLst>
              <a:ext uri="{FF2B5EF4-FFF2-40B4-BE49-F238E27FC236}">
                <a16:creationId xmlns:a16="http://schemas.microsoft.com/office/drawing/2014/main" id="{FCC3EC69-B9C7-4C47-85A4-98ABD550A2DB}"/>
              </a:ext>
            </a:extLst>
          </p:cNvPr>
          <p:cNvSpPr>
            <a:spLocks noGrp="1"/>
          </p:cNvSpPr>
          <p:nvPr>
            <p:ph type="body" sz="quarter" idx="16" hasCustomPrompt="1"/>
          </p:nvPr>
        </p:nvSpPr>
        <p:spPr>
          <a:xfrm>
            <a:off x="812801" y="1562100"/>
            <a:ext cx="4064000" cy="4438650"/>
          </a:xfrm>
        </p:spPr>
        <p:txBody>
          <a:bodyPr/>
          <a:lstStyle>
            <a:lvl1pPr>
              <a:spcBef>
                <a:spcPts val="1400"/>
              </a:spcBef>
              <a:spcAft>
                <a:spcPts val="1400"/>
              </a:spcAft>
              <a:defRPr sz="4000">
                <a:solidFill>
                  <a:schemeClr val="tx1"/>
                </a:solidFill>
              </a:defRPr>
            </a:lvl1pPr>
            <a:lvl2pPr>
              <a:lnSpc>
                <a:spcPct val="100000"/>
              </a:lnSpc>
              <a:spcBef>
                <a:spcPts val="1400"/>
              </a:spcBef>
              <a:spcAft>
                <a:spcPts val="1400"/>
              </a:spcAft>
              <a:defRPr sz="2400">
                <a:solidFill>
                  <a:schemeClr val="tx1"/>
                </a:solidFill>
              </a:defRPr>
            </a:lvl2pPr>
            <a:lvl3pPr marL="0" indent="0">
              <a:lnSpc>
                <a:spcPct val="100000"/>
              </a:lnSpc>
              <a:spcBef>
                <a:spcPts val="1800"/>
              </a:spcBef>
              <a:spcAft>
                <a:spcPts val="600"/>
              </a:spcAft>
              <a:buNone/>
              <a:defRPr sz="1400">
                <a:solidFill>
                  <a:schemeClr val="tx1"/>
                </a:solidFill>
              </a:defRPr>
            </a:lvl3pPr>
            <a:lvl4pPr marL="0" indent="0">
              <a:lnSpc>
                <a:spcPct val="100000"/>
              </a:lnSpc>
              <a:spcBef>
                <a:spcPts val="600"/>
              </a:spcBef>
              <a:spcAft>
                <a:spcPts val="600"/>
              </a:spcAft>
              <a:buNone/>
              <a:tabLst/>
              <a:defRPr sz="800">
                <a:solidFill>
                  <a:schemeClr val="tx1"/>
                </a:solidFill>
              </a:defRPr>
            </a:lvl4pPr>
            <a:lvl5pPr marL="0" indent="0">
              <a:lnSpc>
                <a:spcPct val="100000"/>
              </a:lnSpc>
              <a:spcBef>
                <a:spcPts val="600"/>
              </a:spcBef>
              <a:spcAft>
                <a:spcPts val="600"/>
              </a:spcAft>
              <a:buNone/>
              <a:tabLst/>
              <a:defRPr sz="800">
                <a:solidFill>
                  <a:schemeClr val="tx1"/>
                </a:solidFill>
              </a:defRPr>
            </a:lvl5pPr>
          </a:lstStyle>
          <a:p>
            <a:pPr lvl="0"/>
            <a:r>
              <a:rPr lang="en-GB"/>
              <a:t>First level</a:t>
            </a:r>
          </a:p>
          <a:p>
            <a:pPr lvl="1"/>
            <a:r>
              <a:rPr lang="en-GB"/>
              <a:t>Second level </a:t>
            </a:r>
          </a:p>
          <a:p>
            <a:pPr lvl="2"/>
            <a:r>
              <a:rPr lang="en-GB"/>
              <a:t>Third level – date</a:t>
            </a:r>
          </a:p>
          <a:p>
            <a:pPr lvl="3"/>
            <a:r>
              <a:rPr lang="en-GB"/>
              <a:t>Fourth level</a:t>
            </a:r>
          </a:p>
          <a:p>
            <a:pPr lvl="4"/>
            <a:r>
              <a:rPr lang="en-GB"/>
              <a:t>Fifth level</a:t>
            </a:r>
          </a:p>
        </p:txBody>
      </p:sp>
      <p:sp>
        <p:nvSpPr>
          <p:cNvPr id="7" name="Rectangle 6">
            <a:extLst>
              <a:ext uri="{FF2B5EF4-FFF2-40B4-BE49-F238E27FC236}">
                <a16:creationId xmlns:a16="http://schemas.microsoft.com/office/drawing/2014/main" id="{09E8FF82-9FAC-4581-9739-8ED0F45E39D0}"/>
              </a:ext>
            </a:extLst>
          </p:cNvPr>
          <p:cNvSpPr/>
          <p:nvPr/>
        </p:nvSpPr>
        <p:spPr>
          <a:xfrm>
            <a:off x="1" y="0"/>
            <a:ext cx="37874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sp>
        <p:nvSpPr>
          <p:cNvPr id="9" name="Rectangle 8">
            <a:extLst>
              <a:ext uri="{FF2B5EF4-FFF2-40B4-BE49-F238E27FC236}">
                <a16:creationId xmlns:a16="http://schemas.microsoft.com/office/drawing/2014/main" id="{55B47DCA-40C1-444E-9D66-A19EA7134745}"/>
              </a:ext>
            </a:extLst>
          </p:cNvPr>
          <p:cNvSpPr/>
          <p:nvPr/>
        </p:nvSpPr>
        <p:spPr>
          <a:xfrm>
            <a:off x="1" y="0"/>
            <a:ext cx="37874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sp>
        <p:nvSpPr>
          <p:cNvPr id="11" name="Rectangle 10">
            <a:extLst>
              <a:ext uri="{FF2B5EF4-FFF2-40B4-BE49-F238E27FC236}">
                <a16:creationId xmlns:a16="http://schemas.microsoft.com/office/drawing/2014/main" id="{72A54C3F-2C4A-434B-BA94-298A23CFAE6A}"/>
              </a:ext>
            </a:extLst>
          </p:cNvPr>
          <p:cNvSpPr/>
          <p:nvPr/>
        </p:nvSpPr>
        <p:spPr>
          <a:xfrm>
            <a:off x="-1" y="0"/>
            <a:ext cx="40233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spTree>
    <p:extLst>
      <p:ext uri="{BB962C8B-B14F-4D97-AF65-F5344CB8AC3E}">
        <p14:creationId xmlns:p14="http://schemas.microsoft.com/office/powerpoint/2010/main" val="41913752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Title Slide 4">
    <p:bg>
      <p:bgPr>
        <a:solidFill>
          <a:schemeClr val="bg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7596380-44AA-9B4A-A70A-B6B7382B02B8}"/>
              </a:ext>
            </a:extLst>
          </p:cNvPr>
          <p:cNvSpPr>
            <a:spLocks noGrp="1"/>
          </p:cNvSpPr>
          <p:nvPr>
            <p:ph type="pic" sz="quarter" idx="13"/>
          </p:nvPr>
        </p:nvSpPr>
        <p:spPr>
          <a:xfrm>
            <a:off x="1219201" y="1"/>
            <a:ext cx="6096000" cy="6857554"/>
          </a:xfrm>
          <a:solidFill>
            <a:schemeClr val="bg1">
              <a:lumMod val="95000"/>
            </a:schemeClr>
          </a:solidFill>
        </p:spPr>
        <p:txBody>
          <a:bodyPr tIns="5669280"/>
          <a:lstStyle>
            <a:lvl1pPr algn="ctr">
              <a:defRPr/>
            </a:lvl1pPr>
          </a:lstStyle>
          <a:p>
            <a:r>
              <a:rPr lang="en-US"/>
              <a:t>Click icon to add picture</a:t>
            </a:r>
            <a:endParaRPr lang="en-GB"/>
          </a:p>
        </p:txBody>
      </p:sp>
      <p:sp>
        <p:nvSpPr>
          <p:cNvPr id="9" name="Footer Placeholder 3">
            <a:extLst>
              <a:ext uri="{FF2B5EF4-FFF2-40B4-BE49-F238E27FC236}">
                <a16:creationId xmlns:a16="http://schemas.microsoft.com/office/drawing/2014/main" id="{E6D85B0E-0EBF-7145-BA52-997F84B0DB8C}"/>
              </a:ext>
            </a:extLst>
          </p:cNvPr>
          <p:cNvSpPr>
            <a:spLocks noGrp="1"/>
          </p:cNvSpPr>
          <p:nvPr>
            <p:ph type="ftr" sz="quarter" idx="3"/>
          </p:nvPr>
        </p:nvSpPr>
        <p:spPr>
          <a:xfrm>
            <a:off x="8364691" y="6340657"/>
            <a:ext cx="3449908" cy="365125"/>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700" b="0" i="0">
                <a:solidFill>
                  <a:schemeClr val="tx1"/>
                </a:solidFill>
                <a:latin typeface="Helvetica Now Text" panose="020B0504030202020204" pitchFamily="34" charset="77"/>
              </a:defRPr>
            </a:lvl1pPr>
          </a:lstStyle>
          <a:p>
            <a:r>
              <a:rPr lang="en-US"/>
              <a:t>Proprietary &amp; Confidential</a:t>
            </a:r>
            <a:endParaRPr lang="en-GB"/>
          </a:p>
        </p:txBody>
      </p:sp>
      <p:sp>
        <p:nvSpPr>
          <p:cNvPr id="12" name="Text Placeholder 4">
            <a:extLst>
              <a:ext uri="{FF2B5EF4-FFF2-40B4-BE49-F238E27FC236}">
                <a16:creationId xmlns:a16="http://schemas.microsoft.com/office/drawing/2014/main" id="{8EFE0667-A6DC-BB45-B75C-FD044D4032C7}"/>
              </a:ext>
            </a:extLst>
          </p:cNvPr>
          <p:cNvSpPr>
            <a:spLocks noGrp="1"/>
          </p:cNvSpPr>
          <p:nvPr>
            <p:ph type="body" sz="quarter" idx="16" hasCustomPrompt="1"/>
          </p:nvPr>
        </p:nvSpPr>
        <p:spPr>
          <a:xfrm>
            <a:off x="7721602" y="1562100"/>
            <a:ext cx="4092997" cy="4610100"/>
          </a:xfrm>
        </p:spPr>
        <p:txBody>
          <a:bodyPr/>
          <a:lstStyle>
            <a:lvl1pPr>
              <a:spcBef>
                <a:spcPts val="1400"/>
              </a:spcBef>
              <a:spcAft>
                <a:spcPts val="1400"/>
              </a:spcAft>
              <a:defRPr sz="3600">
                <a:solidFill>
                  <a:schemeClr val="tx1"/>
                </a:solidFill>
              </a:defRPr>
            </a:lvl1pPr>
            <a:lvl2pPr>
              <a:lnSpc>
                <a:spcPct val="100000"/>
              </a:lnSpc>
              <a:spcBef>
                <a:spcPts val="1400"/>
              </a:spcBef>
              <a:spcAft>
                <a:spcPts val="1400"/>
              </a:spcAft>
              <a:defRPr sz="2000">
                <a:solidFill>
                  <a:schemeClr val="tx1"/>
                </a:solidFill>
              </a:defRPr>
            </a:lvl2pPr>
            <a:lvl3pPr marL="0" indent="0">
              <a:lnSpc>
                <a:spcPct val="100000"/>
              </a:lnSpc>
              <a:spcBef>
                <a:spcPts val="1800"/>
              </a:spcBef>
              <a:spcAft>
                <a:spcPts val="600"/>
              </a:spcAft>
              <a:buNone/>
              <a:defRPr sz="1200">
                <a:solidFill>
                  <a:schemeClr val="tx1"/>
                </a:solidFill>
              </a:defRPr>
            </a:lvl3pPr>
            <a:lvl4pPr marL="0" indent="0">
              <a:lnSpc>
                <a:spcPct val="100000"/>
              </a:lnSpc>
              <a:spcBef>
                <a:spcPts val="600"/>
              </a:spcBef>
              <a:spcAft>
                <a:spcPts val="600"/>
              </a:spcAft>
              <a:buNone/>
              <a:tabLst/>
              <a:defRPr sz="700">
                <a:solidFill>
                  <a:schemeClr val="tx1"/>
                </a:solidFill>
              </a:defRPr>
            </a:lvl4pPr>
            <a:lvl5pPr marL="0" indent="0">
              <a:lnSpc>
                <a:spcPct val="100000"/>
              </a:lnSpc>
              <a:spcBef>
                <a:spcPts val="600"/>
              </a:spcBef>
              <a:spcAft>
                <a:spcPts val="600"/>
              </a:spcAft>
              <a:buNone/>
              <a:tabLst/>
              <a:defRPr sz="700">
                <a:solidFill>
                  <a:schemeClr val="tx1"/>
                </a:solidFill>
              </a:defRPr>
            </a:lvl5pPr>
          </a:lstStyle>
          <a:p>
            <a:pPr lvl="0"/>
            <a:r>
              <a:rPr lang="en-GB"/>
              <a:t>First level – title</a:t>
            </a:r>
          </a:p>
          <a:p>
            <a:pPr lvl="1"/>
            <a:r>
              <a:rPr lang="en-GB"/>
              <a:t>Second level</a:t>
            </a:r>
          </a:p>
          <a:p>
            <a:pPr lvl="2"/>
            <a:r>
              <a:rPr lang="en-GB"/>
              <a:t>Third level – date</a:t>
            </a:r>
          </a:p>
          <a:p>
            <a:pPr lvl="3"/>
            <a:r>
              <a:rPr lang="en-GB"/>
              <a:t>Fourth level</a:t>
            </a:r>
          </a:p>
          <a:p>
            <a:pPr lvl="4"/>
            <a:r>
              <a:rPr lang="en-GB"/>
              <a:t>Fifth level</a:t>
            </a:r>
          </a:p>
        </p:txBody>
      </p:sp>
      <p:pic>
        <p:nvPicPr>
          <p:cNvPr id="2" name="Graphic 1">
            <a:extLst>
              <a:ext uri="{FF2B5EF4-FFF2-40B4-BE49-F238E27FC236}">
                <a16:creationId xmlns:a16="http://schemas.microsoft.com/office/drawing/2014/main" id="{28CB9A97-5800-60FC-6C9B-6C3D0DB09FB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3500" y="408439"/>
            <a:ext cx="843403" cy="239344"/>
          </a:xfrm>
          <a:prstGeom prst="rect">
            <a:avLst/>
          </a:prstGeom>
        </p:spPr>
      </p:pic>
    </p:spTree>
    <p:extLst>
      <p:ext uri="{BB962C8B-B14F-4D97-AF65-F5344CB8AC3E}">
        <p14:creationId xmlns:p14="http://schemas.microsoft.com/office/powerpoint/2010/main" val="29392899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Divider Slide">
    <p:bg>
      <p:bgPr>
        <a:solidFill>
          <a:srgbClr val="E5EFF0"/>
        </a:solid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71AC1B24-C527-8C44-89B1-BA739F2AB5F4}"/>
              </a:ext>
            </a:extLst>
          </p:cNvPr>
          <p:cNvSpPr>
            <a:spLocks noGrp="1"/>
          </p:cNvSpPr>
          <p:nvPr>
            <p:ph type="subTitle" idx="13" hasCustomPrompt="1"/>
          </p:nvPr>
        </p:nvSpPr>
        <p:spPr>
          <a:xfrm>
            <a:off x="232671" y="467802"/>
            <a:ext cx="4337247" cy="2398260"/>
          </a:xfrm>
        </p:spPr>
        <p:txBody>
          <a:bodyPr wrap="square">
            <a:noAutofit/>
          </a:bodyPr>
          <a:lstStyle>
            <a:lvl1pPr marL="0" indent="0" algn="l">
              <a:spcAft>
                <a:spcPts val="0"/>
              </a:spcAft>
              <a:buNone/>
              <a:defRPr sz="17800" b="0" i="0">
                <a:solidFill>
                  <a:schemeClr val="accent1"/>
                </a:solidFill>
                <a:latin typeface="Helvetica Now Text Light" panose="020B04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3" indent="0" algn="ctr">
              <a:buNone/>
              <a:defRPr sz="3200"/>
            </a:lvl9pPr>
          </a:lstStyle>
          <a:p>
            <a:r>
              <a:rPr lang="en-GB"/>
              <a:t>0</a:t>
            </a:r>
            <a:endParaRPr lang="en-US"/>
          </a:p>
        </p:txBody>
      </p:sp>
      <p:sp>
        <p:nvSpPr>
          <p:cNvPr id="8" name="Picture Placeholder 10">
            <a:extLst>
              <a:ext uri="{FF2B5EF4-FFF2-40B4-BE49-F238E27FC236}">
                <a16:creationId xmlns:a16="http://schemas.microsoft.com/office/drawing/2014/main" id="{5BB202A0-3E3B-F343-940D-EC8DA58AFD3D}"/>
              </a:ext>
            </a:extLst>
          </p:cNvPr>
          <p:cNvSpPr>
            <a:spLocks noGrp="1"/>
          </p:cNvSpPr>
          <p:nvPr>
            <p:ph type="pic" sz="quarter" idx="14"/>
          </p:nvPr>
        </p:nvSpPr>
        <p:spPr>
          <a:xfrm>
            <a:off x="5283201" y="1"/>
            <a:ext cx="6908800" cy="6857554"/>
          </a:xfrm>
          <a:solidFill>
            <a:schemeClr val="accent4"/>
          </a:solidFill>
        </p:spPr>
        <p:txBody>
          <a:bodyPr tIns="5669280"/>
          <a:lstStyle>
            <a:lvl1pPr algn="ctr">
              <a:defRPr/>
            </a:lvl1pPr>
          </a:lstStyle>
          <a:p>
            <a:r>
              <a:rPr lang="en-US"/>
              <a:t>Click icon to add picture</a:t>
            </a:r>
            <a:endParaRPr lang="en-GB"/>
          </a:p>
        </p:txBody>
      </p:sp>
      <p:sp>
        <p:nvSpPr>
          <p:cNvPr id="2" name="Title 1">
            <a:extLst>
              <a:ext uri="{FF2B5EF4-FFF2-40B4-BE49-F238E27FC236}">
                <a16:creationId xmlns:a16="http://schemas.microsoft.com/office/drawing/2014/main" id="{B7F3DFE6-CF7F-6941-BD95-6D8F3550836E}"/>
              </a:ext>
            </a:extLst>
          </p:cNvPr>
          <p:cNvSpPr>
            <a:spLocks noGrp="1"/>
          </p:cNvSpPr>
          <p:nvPr>
            <p:ph type="title" hasCustomPrompt="1"/>
          </p:nvPr>
        </p:nvSpPr>
        <p:spPr>
          <a:xfrm>
            <a:off x="406401" y="2866063"/>
            <a:ext cx="4470399" cy="934499"/>
          </a:xfrm>
        </p:spPr>
        <p:txBody>
          <a:bodyPr anchor="t">
            <a:noAutofit/>
          </a:bodyPr>
          <a:lstStyle>
            <a:lvl1pPr algn="l">
              <a:lnSpc>
                <a:spcPct val="100000"/>
              </a:lnSpc>
              <a:defRPr sz="3200" b="0" i="0">
                <a:solidFill>
                  <a:schemeClr val="tx1"/>
                </a:solidFill>
                <a:latin typeface="Helvetica Now Text" panose="020B0504030202020204" pitchFamily="34" charset="77"/>
              </a:defRPr>
            </a:lvl1pPr>
          </a:lstStyle>
          <a:p>
            <a:r>
              <a:rPr lang="en-GB"/>
              <a:t>Click to edit </a:t>
            </a:r>
            <a:br>
              <a:rPr lang="en-GB"/>
            </a:br>
            <a:r>
              <a:rPr lang="en-GB"/>
              <a:t>Divider title</a:t>
            </a:r>
          </a:p>
        </p:txBody>
      </p:sp>
      <p:sp>
        <p:nvSpPr>
          <p:cNvPr id="3" name="Slide Number Placeholder 2">
            <a:extLst>
              <a:ext uri="{FF2B5EF4-FFF2-40B4-BE49-F238E27FC236}">
                <a16:creationId xmlns:a16="http://schemas.microsoft.com/office/drawing/2014/main" id="{777E01A6-7CA0-C146-AFF9-40B8146B8884}"/>
              </a:ext>
            </a:extLst>
          </p:cNvPr>
          <p:cNvSpPr>
            <a:spLocks noGrp="1"/>
          </p:cNvSpPr>
          <p:nvPr>
            <p:ph type="sldNum" sz="quarter" idx="10"/>
          </p:nvPr>
        </p:nvSpPr>
        <p:spPr/>
        <p:txBody>
          <a:bodyPr/>
          <a:lstStyle>
            <a:lvl1pPr>
              <a:defRPr>
                <a:solidFill>
                  <a:schemeClr val="bg1"/>
                </a:solidFill>
              </a:defRPr>
            </a:lvl1p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3F7AED66-6F74-7547-9E21-115ADD7A8E24}"/>
              </a:ext>
            </a:extLst>
          </p:cNvPr>
          <p:cNvSpPr>
            <a:spLocks noGrp="1"/>
          </p:cNvSpPr>
          <p:nvPr>
            <p:ph type="ftr" sz="quarter" idx="11"/>
          </p:nvPr>
        </p:nvSpPr>
        <p:spPr/>
        <p:txBody>
          <a:bodyPr/>
          <a:lstStyle>
            <a:lvl1pPr>
              <a:defRPr>
                <a:solidFill>
                  <a:schemeClr val="bg1"/>
                </a:solidFill>
              </a:defRPr>
            </a:lvl1pPr>
          </a:lstStyle>
          <a:p>
            <a:r>
              <a:rPr lang="en-US"/>
              <a:t>Proprietary &amp; Confidential</a:t>
            </a:r>
            <a:endParaRPr lang="en-GB"/>
          </a:p>
        </p:txBody>
      </p:sp>
    </p:spTree>
    <p:extLst>
      <p:ext uri="{BB962C8B-B14F-4D97-AF65-F5344CB8AC3E}">
        <p14:creationId xmlns:p14="http://schemas.microsoft.com/office/powerpoint/2010/main" val="15167922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_Divider Slide">
    <p:bg>
      <p:bgPr>
        <a:solidFill>
          <a:srgbClr val="262836"/>
        </a:solidFill>
        <a:effectLst/>
      </p:bgPr>
    </p:bg>
    <p:spTree>
      <p:nvGrpSpPr>
        <p:cNvPr id="1" name=""/>
        <p:cNvGrpSpPr/>
        <p:nvPr/>
      </p:nvGrpSpPr>
      <p:grpSpPr>
        <a:xfrm>
          <a:off x="0" y="0"/>
          <a:ext cx="0" cy="0"/>
          <a:chOff x="0" y="0"/>
          <a:chExt cx="0" cy="0"/>
        </a:xfrm>
      </p:grpSpPr>
      <p:sp>
        <p:nvSpPr>
          <p:cNvPr id="8" name="Picture Placeholder 10">
            <a:extLst>
              <a:ext uri="{FF2B5EF4-FFF2-40B4-BE49-F238E27FC236}">
                <a16:creationId xmlns:a16="http://schemas.microsoft.com/office/drawing/2014/main" id="{5BB202A0-3E3B-F343-940D-EC8DA58AFD3D}"/>
              </a:ext>
            </a:extLst>
          </p:cNvPr>
          <p:cNvSpPr>
            <a:spLocks noGrp="1"/>
          </p:cNvSpPr>
          <p:nvPr>
            <p:ph type="pic" sz="quarter" idx="14"/>
          </p:nvPr>
        </p:nvSpPr>
        <p:spPr>
          <a:xfrm>
            <a:off x="5283201" y="1"/>
            <a:ext cx="6908800" cy="6857554"/>
          </a:xfrm>
          <a:solidFill>
            <a:schemeClr val="accent4"/>
          </a:solidFill>
        </p:spPr>
        <p:txBody>
          <a:bodyPr tIns="5669280"/>
          <a:lstStyle>
            <a:lvl1pPr algn="ctr">
              <a:defRPr/>
            </a:lvl1pPr>
          </a:lstStyle>
          <a:p>
            <a:r>
              <a:rPr lang="en-US"/>
              <a:t>Click icon to add picture</a:t>
            </a:r>
            <a:endParaRPr lang="en-GB"/>
          </a:p>
        </p:txBody>
      </p:sp>
      <p:sp>
        <p:nvSpPr>
          <p:cNvPr id="2" name="Title 1">
            <a:extLst>
              <a:ext uri="{FF2B5EF4-FFF2-40B4-BE49-F238E27FC236}">
                <a16:creationId xmlns:a16="http://schemas.microsoft.com/office/drawing/2014/main" id="{B7F3DFE6-CF7F-6941-BD95-6D8F3550836E}"/>
              </a:ext>
            </a:extLst>
          </p:cNvPr>
          <p:cNvSpPr>
            <a:spLocks noGrp="1"/>
          </p:cNvSpPr>
          <p:nvPr>
            <p:ph type="title" hasCustomPrompt="1"/>
          </p:nvPr>
        </p:nvSpPr>
        <p:spPr>
          <a:xfrm>
            <a:off x="398526" y="819150"/>
            <a:ext cx="4470401" cy="2000250"/>
          </a:xfrm>
        </p:spPr>
        <p:txBody>
          <a:bodyPr anchor="b">
            <a:noAutofit/>
          </a:bodyPr>
          <a:lstStyle>
            <a:lvl1pPr algn="l">
              <a:lnSpc>
                <a:spcPct val="100000"/>
              </a:lnSpc>
              <a:defRPr sz="3600" b="0" i="0">
                <a:solidFill>
                  <a:schemeClr val="bg1"/>
                </a:solidFill>
                <a:latin typeface="Helvetica Now Text Light" panose="020B0404030202020204" pitchFamily="34" charset="0"/>
              </a:defRPr>
            </a:lvl1pPr>
          </a:lstStyle>
          <a:p>
            <a:r>
              <a:rPr lang="en-GB"/>
              <a:t>Click to edit Divider title Option 2</a:t>
            </a:r>
          </a:p>
        </p:txBody>
      </p:sp>
      <p:sp>
        <p:nvSpPr>
          <p:cNvPr id="3" name="Slide Number Placeholder 2">
            <a:extLst>
              <a:ext uri="{FF2B5EF4-FFF2-40B4-BE49-F238E27FC236}">
                <a16:creationId xmlns:a16="http://schemas.microsoft.com/office/drawing/2014/main" id="{777E01A6-7CA0-C146-AFF9-40B8146B8884}"/>
              </a:ext>
            </a:extLst>
          </p:cNvPr>
          <p:cNvSpPr>
            <a:spLocks noGrp="1"/>
          </p:cNvSpPr>
          <p:nvPr>
            <p:ph type="sldNum" sz="quarter" idx="10"/>
          </p:nvPr>
        </p:nvSpPr>
        <p:spPr/>
        <p:txBody>
          <a:bodyPr/>
          <a:lstStyle>
            <a:lvl1pPr>
              <a:defRPr>
                <a:solidFill>
                  <a:schemeClr val="bg1"/>
                </a:solidFill>
              </a:defRPr>
            </a:lvl1p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3F7AED66-6F74-7547-9E21-115ADD7A8E24}"/>
              </a:ext>
            </a:extLst>
          </p:cNvPr>
          <p:cNvSpPr>
            <a:spLocks noGrp="1"/>
          </p:cNvSpPr>
          <p:nvPr>
            <p:ph type="ftr" sz="quarter" idx="11"/>
          </p:nvPr>
        </p:nvSpPr>
        <p:spPr/>
        <p:txBody>
          <a:bodyPr/>
          <a:lstStyle>
            <a:lvl1pPr>
              <a:defRPr>
                <a:solidFill>
                  <a:schemeClr val="bg1"/>
                </a:solidFill>
              </a:defRPr>
            </a:lvl1pPr>
          </a:lstStyle>
          <a:p>
            <a:r>
              <a:rPr lang="en-US"/>
              <a:t>Proprietary &amp; Confidential</a:t>
            </a:r>
            <a:endParaRPr lang="en-GB"/>
          </a:p>
        </p:txBody>
      </p:sp>
      <p:sp>
        <p:nvSpPr>
          <p:cNvPr id="6" name="Text Placeholder 5">
            <a:extLst>
              <a:ext uri="{FF2B5EF4-FFF2-40B4-BE49-F238E27FC236}">
                <a16:creationId xmlns:a16="http://schemas.microsoft.com/office/drawing/2014/main" id="{7ECB83AC-B936-7B8C-8144-4511966F4F6C}"/>
              </a:ext>
            </a:extLst>
          </p:cNvPr>
          <p:cNvSpPr>
            <a:spLocks noGrp="1"/>
          </p:cNvSpPr>
          <p:nvPr>
            <p:ph type="body" sz="quarter" idx="15"/>
          </p:nvPr>
        </p:nvSpPr>
        <p:spPr>
          <a:xfrm>
            <a:off x="406400" y="3200400"/>
            <a:ext cx="4470401" cy="2800350"/>
          </a:xfrm>
        </p:spPr>
        <p:txBody>
          <a:bodyPr/>
          <a:lstStyle>
            <a:lvl1pPr>
              <a:defRPr sz="2400" b="0">
                <a:solidFill>
                  <a:schemeClr val="bg1"/>
                </a:solidFill>
                <a:latin typeface="Helvetica Now Text Light" panose="020B0404030202020204" pitchFamily="34" charset="0"/>
              </a:defRPr>
            </a:lvl1pPr>
            <a:lvl2pPr>
              <a:defRPr sz="1600">
                <a:solidFill>
                  <a:schemeClr val="bg1"/>
                </a:solidFill>
                <a:latin typeface="Helvetica Now Text Light" panose="020B0404030202020204" pitchFamily="34" charset="0"/>
              </a:defRPr>
            </a:lvl2pPr>
            <a:lvl3pPr>
              <a:defRPr sz="1600">
                <a:solidFill>
                  <a:schemeClr val="bg1"/>
                </a:solidFill>
                <a:latin typeface="Helvetica Now Text Light" panose="020B0404030202020204" pitchFamily="34" charset="0"/>
              </a:defRPr>
            </a:lvl3pPr>
            <a:lvl4pPr>
              <a:defRPr sz="1600">
                <a:solidFill>
                  <a:schemeClr val="bg1"/>
                </a:solidFill>
                <a:latin typeface="Helvetica Now Text Light" panose="020B0404030202020204" pitchFamily="34" charset="0"/>
              </a:defRPr>
            </a:lvl4pPr>
            <a:lvl5pPr>
              <a:defRPr sz="1600">
                <a:solidFill>
                  <a:schemeClr val="bg1"/>
                </a:solidFill>
                <a:latin typeface="Helvetica Now Text Light" panose="020B040403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39829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ontent_callout">
    <p:bg>
      <p:bgPr>
        <a:solidFill>
          <a:srgbClr val="E5EFF0"/>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77E01A6-7CA0-C146-AFF9-40B8146B8884}"/>
              </a:ext>
            </a:extLst>
          </p:cNvPr>
          <p:cNvSpPr>
            <a:spLocks noGrp="1"/>
          </p:cNvSpPr>
          <p:nvPr>
            <p:ph type="sldNum" sz="quarter" idx="10"/>
          </p:nvPr>
        </p:nvSpPr>
        <p:spPr/>
        <p:txBody>
          <a:body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3F7AED66-6F74-7547-9E21-115ADD7A8E24}"/>
              </a:ext>
            </a:extLst>
          </p:cNvPr>
          <p:cNvSpPr>
            <a:spLocks noGrp="1"/>
          </p:cNvSpPr>
          <p:nvPr>
            <p:ph type="ftr" sz="quarter" idx="11"/>
          </p:nvPr>
        </p:nvSpPr>
        <p:spPr/>
        <p:txBody>
          <a:bodyPr/>
          <a:lstStyle/>
          <a:p>
            <a:r>
              <a:rPr lang="en-US"/>
              <a:t>Proprietary &amp; Confidential</a:t>
            </a:r>
            <a:endParaRPr lang="en-GB"/>
          </a:p>
        </p:txBody>
      </p:sp>
      <p:sp>
        <p:nvSpPr>
          <p:cNvPr id="7" name="Subtitle 2">
            <a:extLst>
              <a:ext uri="{FF2B5EF4-FFF2-40B4-BE49-F238E27FC236}">
                <a16:creationId xmlns:a16="http://schemas.microsoft.com/office/drawing/2014/main" id="{71AC1B24-C527-8C44-89B1-BA739F2AB5F4}"/>
              </a:ext>
            </a:extLst>
          </p:cNvPr>
          <p:cNvSpPr>
            <a:spLocks noGrp="1"/>
          </p:cNvSpPr>
          <p:nvPr>
            <p:ph type="subTitle" idx="13" hasCustomPrompt="1"/>
          </p:nvPr>
        </p:nvSpPr>
        <p:spPr>
          <a:xfrm>
            <a:off x="406400" y="457200"/>
            <a:ext cx="9753601" cy="2400300"/>
          </a:xfrm>
        </p:spPr>
        <p:txBody>
          <a:bodyPr wrap="square" anchor="b" anchorCtr="0">
            <a:noAutofit/>
          </a:bodyPr>
          <a:lstStyle>
            <a:lvl1pPr marL="0" indent="0" algn="l">
              <a:lnSpc>
                <a:spcPct val="100000"/>
              </a:lnSpc>
              <a:spcAft>
                <a:spcPts val="0"/>
              </a:spcAft>
              <a:buNone/>
              <a:defRPr sz="4000" b="0" i="0">
                <a:solidFill>
                  <a:schemeClr val="tx1"/>
                </a:solidFill>
                <a:latin typeface="Helvetica Now Text Light" panose="020B04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3" indent="0" algn="ctr">
              <a:buNone/>
              <a:defRPr sz="3200"/>
            </a:lvl9pPr>
          </a:lstStyle>
          <a:p>
            <a:pPr lvl="0"/>
            <a:r>
              <a:rPr lang="en-US"/>
              <a:t>Click to enter Callout</a:t>
            </a:r>
          </a:p>
        </p:txBody>
      </p:sp>
      <p:sp>
        <p:nvSpPr>
          <p:cNvPr id="6" name="Content Placeholder 5">
            <a:extLst>
              <a:ext uri="{FF2B5EF4-FFF2-40B4-BE49-F238E27FC236}">
                <a16:creationId xmlns:a16="http://schemas.microsoft.com/office/drawing/2014/main" id="{E6982DD5-16AB-1D8C-8E14-2636CAEE26D5}"/>
              </a:ext>
            </a:extLst>
          </p:cNvPr>
          <p:cNvSpPr>
            <a:spLocks noGrp="1"/>
          </p:cNvSpPr>
          <p:nvPr>
            <p:ph sz="quarter" idx="14"/>
          </p:nvPr>
        </p:nvSpPr>
        <p:spPr>
          <a:xfrm>
            <a:off x="406400" y="3134034"/>
            <a:ext cx="9753601" cy="2866716"/>
          </a:xfrm>
        </p:spPr>
        <p:txBody>
          <a:bodyPr/>
          <a:lstStyle>
            <a:lvl1pPr>
              <a:defRPr sz="1400" b="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9806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46B4E-730A-6E05-10C7-E95870034612}"/>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AF37B23-2AEA-8DD4-F227-5102CAC1612C}"/>
              </a:ext>
            </a:extLst>
          </p:cNvPr>
          <p:cNvSpPr>
            <a:spLocks noGrp="1"/>
          </p:cNvSpPr>
          <p:nvPr>
            <p:ph type="sldNum" sz="quarter" idx="10"/>
          </p:nvPr>
        </p:nvSpPr>
        <p:spPr/>
        <p:txBody>
          <a:body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2460C11E-6452-556E-9DFD-5E3A49E1DB9E}"/>
              </a:ext>
            </a:extLst>
          </p:cNvPr>
          <p:cNvSpPr>
            <a:spLocks noGrp="1"/>
          </p:cNvSpPr>
          <p:nvPr>
            <p:ph type="ftr" sz="quarter" idx="11"/>
          </p:nvPr>
        </p:nvSpPr>
        <p:spPr/>
        <p:txBody>
          <a:bodyPr/>
          <a:lstStyle/>
          <a:p>
            <a:r>
              <a:rPr lang="en-US"/>
              <a:t>Proprietary &amp; Confidential</a:t>
            </a:r>
            <a:endParaRPr lang="en-GB"/>
          </a:p>
        </p:txBody>
      </p:sp>
    </p:spTree>
    <p:extLst>
      <p:ext uri="{BB962C8B-B14F-4D97-AF65-F5344CB8AC3E}">
        <p14:creationId xmlns:p14="http://schemas.microsoft.com/office/powerpoint/2010/main" val="265429409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46B4E-730A-6E05-10C7-E95870034612}"/>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AF37B23-2AEA-8DD4-F227-5102CAC1612C}"/>
              </a:ext>
            </a:extLst>
          </p:cNvPr>
          <p:cNvSpPr>
            <a:spLocks noGrp="1"/>
          </p:cNvSpPr>
          <p:nvPr>
            <p:ph type="sldNum" sz="quarter" idx="10"/>
          </p:nvPr>
        </p:nvSpPr>
        <p:spPr/>
        <p:txBody>
          <a:body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2460C11E-6452-556E-9DFD-5E3A49E1DB9E}"/>
              </a:ext>
            </a:extLst>
          </p:cNvPr>
          <p:cNvSpPr>
            <a:spLocks noGrp="1"/>
          </p:cNvSpPr>
          <p:nvPr>
            <p:ph type="ftr" sz="quarter" idx="11"/>
          </p:nvPr>
        </p:nvSpPr>
        <p:spPr/>
        <p:txBody>
          <a:bodyPr/>
          <a:lstStyle/>
          <a:p>
            <a:r>
              <a:rPr lang="en-US"/>
              <a:t>Proprietary &amp; Confidential</a:t>
            </a:r>
            <a:endParaRPr lang="en-GB"/>
          </a:p>
        </p:txBody>
      </p:sp>
      <p:sp>
        <p:nvSpPr>
          <p:cNvPr id="6" name="Content Placeholder 5">
            <a:extLst>
              <a:ext uri="{FF2B5EF4-FFF2-40B4-BE49-F238E27FC236}">
                <a16:creationId xmlns:a16="http://schemas.microsoft.com/office/drawing/2014/main" id="{AD46C5C5-D705-F84B-024C-68460A7CA5C0}"/>
              </a:ext>
            </a:extLst>
          </p:cNvPr>
          <p:cNvSpPr>
            <a:spLocks noGrp="1"/>
          </p:cNvSpPr>
          <p:nvPr>
            <p:ph sz="quarter" idx="12"/>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717008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46B4E-730A-6E05-10C7-E95870034612}"/>
              </a:ext>
            </a:extLst>
          </p:cNvPr>
          <p:cNvSpPr>
            <a:spLocks noGrp="1"/>
          </p:cNvSpPr>
          <p:nvPr>
            <p:ph type="title"/>
          </p:nvPr>
        </p:nvSpPr>
        <p:spPr>
          <a:xfrm>
            <a:off x="406400" y="313854"/>
            <a:ext cx="11379200" cy="307777"/>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AF37B23-2AEA-8DD4-F227-5102CAC1612C}"/>
              </a:ext>
            </a:extLst>
          </p:cNvPr>
          <p:cNvSpPr>
            <a:spLocks noGrp="1"/>
          </p:cNvSpPr>
          <p:nvPr>
            <p:ph type="sldNum" sz="quarter" idx="10"/>
          </p:nvPr>
        </p:nvSpPr>
        <p:spPr/>
        <p:txBody>
          <a:body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2460C11E-6452-556E-9DFD-5E3A49E1DB9E}"/>
              </a:ext>
            </a:extLst>
          </p:cNvPr>
          <p:cNvSpPr>
            <a:spLocks noGrp="1"/>
          </p:cNvSpPr>
          <p:nvPr>
            <p:ph type="ftr" sz="quarter" idx="11"/>
          </p:nvPr>
        </p:nvSpPr>
        <p:spPr/>
        <p:txBody>
          <a:bodyPr/>
          <a:lstStyle/>
          <a:p>
            <a:r>
              <a:rPr lang="en-US"/>
              <a:t>Proprietary &amp; Confidential</a:t>
            </a:r>
            <a:endParaRPr lang="en-GB"/>
          </a:p>
        </p:txBody>
      </p:sp>
      <p:sp>
        <p:nvSpPr>
          <p:cNvPr id="7" name="Text Placeholder 6">
            <a:extLst>
              <a:ext uri="{FF2B5EF4-FFF2-40B4-BE49-F238E27FC236}">
                <a16:creationId xmlns:a16="http://schemas.microsoft.com/office/drawing/2014/main" id="{BC768CE3-FD50-B49A-FC2D-B068D4DE5DA0}"/>
              </a:ext>
            </a:extLst>
          </p:cNvPr>
          <p:cNvSpPr>
            <a:spLocks noGrp="1"/>
          </p:cNvSpPr>
          <p:nvPr>
            <p:ph type="body" sz="quarter" idx="13"/>
          </p:nvPr>
        </p:nvSpPr>
        <p:spPr>
          <a:xfrm>
            <a:off x="406400" y="656753"/>
            <a:ext cx="11379200" cy="349250"/>
          </a:xfrm>
        </p:spPr>
        <p:txBody>
          <a:bodyPr/>
          <a:lstStyle>
            <a:lvl1pPr>
              <a:defRPr sz="1600" b="0"/>
            </a:lvl1pPr>
          </a:lstStyle>
          <a:p>
            <a:pPr lvl="0"/>
            <a:r>
              <a:rPr lang="en-US"/>
              <a:t>Click to edit Master text styles</a:t>
            </a:r>
          </a:p>
        </p:txBody>
      </p:sp>
    </p:spTree>
    <p:extLst>
      <p:ext uri="{BB962C8B-B14F-4D97-AF65-F5344CB8AC3E}">
        <p14:creationId xmlns:p14="http://schemas.microsoft.com/office/powerpoint/2010/main" val="1205558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slide option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6B97C263-5987-A441-9674-73EB487B97FF}"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1701800" y="1825625"/>
            <a:ext cx="9652000" cy="4351338"/>
          </a:xfrm>
        </p:spPr>
        <p:txBody>
          <a:bodyPr/>
          <a:lstStyle>
            <a:lvl1pPr>
              <a:lnSpc>
                <a:spcPct val="100000"/>
              </a:lnSpc>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Agenda slide option 1</a:t>
            </a:r>
          </a:p>
        </p:txBody>
      </p:sp>
    </p:spTree>
    <p:extLst>
      <p:ext uri="{BB962C8B-B14F-4D97-AF65-F5344CB8AC3E}">
        <p14:creationId xmlns:p14="http://schemas.microsoft.com/office/powerpoint/2010/main" val="6528600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46B4E-730A-6E05-10C7-E95870034612}"/>
              </a:ext>
            </a:extLst>
          </p:cNvPr>
          <p:cNvSpPr>
            <a:spLocks noGrp="1"/>
          </p:cNvSpPr>
          <p:nvPr>
            <p:ph type="title"/>
          </p:nvPr>
        </p:nvSpPr>
        <p:spPr>
          <a:xfrm>
            <a:off x="406400" y="313854"/>
            <a:ext cx="11379200" cy="307777"/>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AF37B23-2AEA-8DD4-F227-5102CAC1612C}"/>
              </a:ext>
            </a:extLst>
          </p:cNvPr>
          <p:cNvSpPr>
            <a:spLocks noGrp="1"/>
          </p:cNvSpPr>
          <p:nvPr>
            <p:ph type="sldNum" sz="quarter" idx="10"/>
          </p:nvPr>
        </p:nvSpPr>
        <p:spPr/>
        <p:txBody>
          <a:body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2460C11E-6452-556E-9DFD-5E3A49E1DB9E}"/>
              </a:ext>
            </a:extLst>
          </p:cNvPr>
          <p:cNvSpPr>
            <a:spLocks noGrp="1"/>
          </p:cNvSpPr>
          <p:nvPr>
            <p:ph type="ftr" sz="quarter" idx="11"/>
          </p:nvPr>
        </p:nvSpPr>
        <p:spPr>
          <a:xfrm>
            <a:off x="6908800" y="6349710"/>
            <a:ext cx="4069701" cy="365125"/>
          </a:xfrm>
        </p:spPr>
        <p:txBody>
          <a:bodyPr/>
          <a:lstStyle/>
          <a:p>
            <a:r>
              <a:rPr lang="en-US"/>
              <a:t>Proprietary &amp; Confidential</a:t>
            </a:r>
            <a:endParaRPr lang="en-GB"/>
          </a:p>
        </p:txBody>
      </p:sp>
      <p:sp>
        <p:nvSpPr>
          <p:cNvPr id="6" name="Content Placeholder 5">
            <a:extLst>
              <a:ext uri="{FF2B5EF4-FFF2-40B4-BE49-F238E27FC236}">
                <a16:creationId xmlns:a16="http://schemas.microsoft.com/office/drawing/2014/main" id="{AD46C5C5-D705-F84B-024C-68460A7CA5C0}"/>
              </a:ext>
            </a:extLst>
          </p:cNvPr>
          <p:cNvSpPr>
            <a:spLocks noGrp="1"/>
          </p:cNvSpPr>
          <p:nvPr>
            <p:ph sz="quarter" idx="12"/>
          </p:nvPr>
        </p:nvSpPr>
        <p:spPr>
          <a:xfrm>
            <a:off x="406400" y="1257300"/>
            <a:ext cx="11379200"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BC768CE3-FD50-B49A-FC2D-B068D4DE5DA0}"/>
              </a:ext>
            </a:extLst>
          </p:cNvPr>
          <p:cNvSpPr>
            <a:spLocks noGrp="1"/>
          </p:cNvSpPr>
          <p:nvPr>
            <p:ph type="body" sz="quarter" idx="13"/>
          </p:nvPr>
        </p:nvSpPr>
        <p:spPr>
          <a:xfrm>
            <a:off x="406400" y="656753"/>
            <a:ext cx="11379200" cy="349250"/>
          </a:xfrm>
        </p:spPr>
        <p:txBody>
          <a:bodyPr/>
          <a:lstStyle>
            <a:lvl1pPr>
              <a:defRPr sz="1600" b="0"/>
            </a:lvl1pPr>
          </a:lstStyle>
          <a:p>
            <a:pPr lvl="0"/>
            <a:r>
              <a:rPr lang="en-US"/>
              <a:t>Click to edit Master text styles</a:t>
            </a:r>
          </a:p>
        </p:txBody>
      </p:sp>
    </p:spTree>
    <p:extLst>
      <p:ext uri="{BB962C8B-B14F-4D97-AF65-F5344CB8AC3E}">
        <p14:creationId xmlns:p14="http://schemas.microsoft.com/office/powerpoint/2010/main" val="116920851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46B4E-730A-6E05-10C7-E95870034612}"/>
              </a:ext>
            </a:extLst>
          </p:cNvPr>
          <p:cNvSpPr>
            <a:spLocks noGrp="1"/>
          </p:cNvSpPr>
          <p:nvPr>
            <p:ph type="title"/>
          </p:nvPr>
        </p:nvSpPr>
        <p:spPr>
          <a:xfrm>
            <a:off x="406400" y="313854"/>
            <a:ext cx="11379200" cy="307777"/>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AF37B23-2AEA-8DD4-F227-5102CAC1612C}"/>
              </a:ext>
            </a:extLst>
          </p:cNvPr>
          <p:cNvSpPr>
            <a:spLocks noGrp="1"/>
          </p:cNvSpPr>
          <p:nvPr>
            <p:ph type="sldNum" sz="quarter" idx="10"/>
          </p:nvPr>
        </p:nvSpPr>
        <p:spPr/>
        <p:txBody>
          <a:body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2460C11E-6452-556E-9DFD-5E3A49E1DB9E}"/>
              </a:ext>
            </a:extLst>
          </p:cNvPr>
          <p:cNvSpPr>
            <a:spLocks noGrp="1"/>
          </p:cNvSpPr>
          <p:nvPr>
            <p:ph type="ftr" sz="quarter" idx="11"/>
          </p:nvPr>
        </p:nvSpPr>
        <p:spPr/>
        <p:txBody>
          <a:bodyPr/>
          <a:lstStyle/>
          <a:p>
            <a:r>
              <a:rPr lang="en-US"/>
              <a:t>Proprietary &amp; Confidential</a:t>
            </a:r>
            <a:endParaRPr lang="en-GB"/>
          </a:p>
        </p:txBody>
      </p:sp>
      <p:sp>
        <p:nvSpPr>
          <p:cNvPr id="6" name="Content Placeholder 5">
            <a:extLst>
              <a:ext uri="{FF2B5EF4-FFF2-40B4-BE49-F238E27FC236}">
                <a16:creationId xmlns:a16="http://schemas.microsoft.com/office/drawing/2014/main" id="{AD46C5C5-D705-F84B-024C-68460A7CA5C0}"/>
              </a:ext>
            </a:extLst>
          </p:cNvPr>
          <p:cNvSpPr>
            <a:spLocks noGrp="1"/>
          </p:cNvSpPr>
          <p:nvPr>
            <p:ph sz="quarter" idx="12"/>
          </p:nvPr>
        </p:nvSpPr>
        <p:spPr>
          <a:xfrm>
            <a:off x="406400" y="1257300"/>
            <a:ext cx="11379200" cy="228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BC768CE3-FD50-B49A-FC2D-B068D4DE5DA0}"/>
              </a:ext>
            </a:extLst>
          </p:cNvPr>
          <p:cNvSpPr>
            <a:spLocks noGrp="1"/>
          </p:cNvSpPr>
          <p:nvPr>
            <p:ph type="body" sz="quarter" idx="13"/>
          </p:nvPr>
        </p:nvSpPr>
        <p:spPr>
          <a:xfrm>
            <a:off x="406400" y="656753"/>
            <a:ext cx="11379200" cy="349250"/>
          </a:xfrm>
        </p:spPr>
        <p:txBody>
          <a:bodyPr/>
          <a:lstStyle>
            <a:lvl1pPr>
              <a:defRPr sz="1600" b="0"/>
            </a:lvl1pPr>
          </a:lstStyle>
          <a:p>
            <a:pPr lvl="0"/>
            <a:r>
              <a:rPr lang="en-US"/>
              <a:t>Click to edit Master text styles</a:t>
            </a:r>
          </a:p>
        </p:txBody>
      </p:sp>
      <p:sp>
        <p:nvSpPr>
          <p:cNvPr id="8" name="Content Placeholder 7">
            <a:extLst>
              <a:ext uri="{FF2B5EF4-FFF2-40B4-BE49-F238E27FC236}">
                <a16:creationId xmlns:a16="http://schemas.microsoft.com/office/drawing/2014/main" id="{34CEED2E-F08A-67B9-10A3-7885C9F5C581}"/>
              </a:ext>
            </a:extLst>
          </p:cNvPr>
          <p:cNvSpPr>
            <a:spLocks noGrp="1"/>
          </p:cNvSpPr>
          <p:nvPr>
            <p:ph sz="quarter" idx="14"/>
          </p:nvPr>
        </p:nvSpPr>
        <p:spPr>
          <a:xfrm>
            <a:off x="406400" y="3886200"/>
            <a:ext cx="11379200" cy="228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574103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46B4E-730A-6E05-10C7-E95870034612}"/>
              </a:ext>
            </a:extLst>
          </p:cNvPr>
          <p:cNvSpPr>
            <a:spLocks noGrp="1"/>
          </p:cNvSpPr>
          <p:nvPr>
            <p:ph type="title"/>
          </p:nvPr>
        </p:nvSpPr>
        <p:spPr>
          <a:xfrm>
            <a:off x="406400" y="313854"/>
            <a:ext cx="11379200" cy="307777"/>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AF37B23-2AEA-8DD4-F227-5102CAC1612C}"/>
              </a:ext>
            </a:extLst>
          </p:cNvPr>
          <p:cNvSpPr>
            <a:spLocks noGrp="1"/>
          </p:cNvSpPr>
          <p:nvPr>
            <p:ph type="sldNum" sz="quarter" idx="10"/>
          </p:nvPr>
        </p:nvSpPr>
        <p:spPr/>
        <p:txBody>
          <a:body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2460C11E-6452-556E-9DFD-5E3A49E1DB9E}"/>
              </a:ext>
            </a:extLst>
          </p:cNvPr>
          <p:cNvSpPr>
            <a:spLocks noGrp="1"/>
          </p:cNvSpPr>
          <p:nvPr>
            <p:ph type="ftr" sz="quarter" idx="11"/>
          </p:nvPr>
        </p:nvSpPr>
        <p:spPr/>
        <p:txBody>
          <a:bodyPr/>
          <a:lstStyle/>
          <a:p>
            <a:r>
              <a:rPr lang="en-US"/>
              <a:t>Proprietary &amp; Confidential</a:t>
            </a:r>
            <a:endParaRPr lang="en-GB"/>
          </a:p>
        </p:txBody>
      </p:sp>
      <p:sp>
        <p:nvSpPr>
          <p:cNvPr id="6" name="Content Placeholder 5">
            <a:extLst>
              <a:ext uri="{FF2B5EF4-FFF2-40B4-BE49-F238E27FC236}">
                <a16:creationId xmlns:a16="http://schemas.microsoft.com/office/drawing/2014/main" id="{AD46C5C5-D705-F84B-024C-68460A7CA5C0}"/>
              </a:ext>
            </a:extLst>
          </p:cNvPr>
          <p:cNvSpPr>
            <a:spLocks noGrp="1"/>
          </p:cNvSpPr>
          <p:nvPr>
            <p:ph sz="quarter" idx="12"/>
          </p:nvPr>
        </p:nvSpPr>
        <p:spPr>
          <a:xfrm>
            <a:off x="406400" y="1257300"/>
            <a:ext cx="5283200"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BC768CE3-FD50-B49A-FC2D-B068D4DE5DA0}"/>
              </a:ext>
            </a:extLst>
          </p:cNvPr>
          <p:cNvSpPr>
            <a:spLocks noGrp="1"/>
          </p:cNvSpPr>
          <p:nvPr>
            <p:ph type="body" sz="quarter" idx="13"/>
          </p:nvPr>
        </p:nvSpPr>
        <p:spPr>
          <a:xfrm>
            <a:off x="406400" y="656753"/>
            <a:ext cx="11379200" cy="349250"/>
          </a:xfrm>
        </p:spPr>
        <p:txBody>
          <a:bodyPr/>
          <a:lstStyle>
            <a:lvl1pPr>
              <a:defRPr sz="1600" b="0"/>
            </a:lvl1pPr>
          </a:lstStyle>
          <a:p>
            <a:pPr lvl="0"/>
            <a:r>
              <a:rPr lang="en-US"/>
              <a:t>Click to edit Master text styles</a:t>
            </a:r>
          </a:p>
        </p:txBody>
      </p:sp>
      <p:sp>
        <p:nvSpPr>
          <p:cNvPr id="8" name="Content Placeholder 7">
            <a:extLst>
              <a:ext uri="{FF2B5EF4-FFF2-40B4-BE49-F238E27FC236}">
                <a16:creationId xmlns:a16="http://schemas.microsoft.com/office/drawing/2014/main" id="{B94EB280-E301-57DE-C0DB-0E7D707A5AE3}"/>
              </a:ext>
            </a:extLst>
          </p:cNvPr>
          <p:cNvSpPr>
            <a:spLocks noGrp="1"/>
          </p:cNvSpPr>
          <p:nvPr>
            <p:ph sz="quarter" idx="14"/>
          </p:nvPr>
        </p:nvSpPr>
        <p:spPr>
          <a:xfrm>
            <a:off x="6096000" y="1257300"/>
            <a:ext cx="5279136"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77915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8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8874B74-BAE8-0256-A841-0087B8041E67}"/>
              </a:ext>
            </a:extLst>
          </p:cNvPr>
          <p:cNvSpPr/>
          <p:nvPr userDrawn="1"/>
        </p:nvSpPr>
        <p:spPr>
          <a:xfrm>
            <a:off x="6096000" y="0"/>
            <a:ext cx="6096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a:solidFill>
                <a:schemeClr val="tx2"/>
              </a:solidFill>
            </a:endParaRPr>
          </a:p>
        </p:txBody>
      </p:sp>
      <p:sp>
        <p:nvSpPr>
          <p:cNvPr id="2" name="Title 1">
            <a:extLst>
              <a:ext uri="{FF2B5EF4-FFF2-40B4-BE49-F238E27FC236}">
                <a16:creationId xmlns:a16="http://schemas.microsoft.com/office/drawing/2014/main" id="{F3C46B4E-730A-6E05-10C7-E95870034612}"/>
              </a:ext>
            </a:extLst>
          </p:cNvPr>
          <p:cNvSpPr>
            <a:spLocks noGrp="1"/>
          </p:cNvSpPr>
          <p:nvPr>
            <p:ph type="title"/>
          </p:nvPr>
        </p:nvSpPr>
        <p:spPr>
          <a:xfrm>
            <a:off x="406400" y="313854"/>
            <a:ext cx="5283200" cy="307777"/>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AF37B23-2AEA-8DD4-F227-5102CAC1612C}"/>
              </a:ext>
            </a:extLst>
          </p:cNvPr>
          <p:cNvSpPr>
            <a:spLocks noGrp="1"/>
          </p:cNvSpPr>
          <p:nvPr>
            <p:ph type="sldNum" sz="quarter" idx="10"/>
          </p:nvPr>
        </p:nvSpPr>
        <p:spPr/>
        <p:txBody>
          <a:body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2460C11E-6452-556E-9DFD-5E3A49E1DB9E}"/>
              </a:ext>
            </a:extLst>
          </p:cNvPr>
          <p:cNvSpPr>
            <a:spLocks noGrp="1"/>
          </p:cNvSpPr>
          <p:nvPr>
            <p:ph type="ftr" sz="quarter" idx="11"/>
          </p:nvPr>
        </p:nvSpPr>
        <p:spPr/>
        <p:txBody>
          <a:bodyPr/>
          <a:lstStyle/>
          <a:p>
            <a:r>
              <a:rPr lang="en-US"/>
              <a:t>Proprietary &amp; Confidential</a:t>
            </a:r>
            <a:endParaRPr lang="en-GB"/>
          </a:p>
        </p:txBody>
      </p:sp>
      <p:sp>
        <p:nvSpPr>
          <p:cNvPr id="6" name="Content Placeholder 5">
            <a:extLst>
              <a:ext uri="{FF2B5EF4-FFF2-40B4-BE49-F238E27FC236}">
                <a16:creationId xmlns:a16="http://schemas.microsoft.com/office/drawing/2014/main" id="{AD46C5C5-D705-F84B-024C-68460A7CA5C0}"/>
              </a:ext>
            </a:extLst>
          </p:cNvPr>
          <p:cNvSpPr>
            <a:spLocks noGrp="1"/>
          </p:cNvSpPr>
          <p:nvPr>
            <p:ph sz="quarter" idx="12"/>
          </p:nvPr>
        </p:nvSpPr>
        <p:spPr>
          <a:xfrm>
            <a:off x="406400" y="1257300"/>
            <a:ext cx="5283200"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BC768CE3-FD50-B49A-FC2D-B068D4DE5DA0}"/>
              </a:ext>
            </a:extLst>
          </p:cNvPr>
          <p:cNvSpPr>
            <a:spLocks noGrp="1"/>
          </p:cNvSpPr>
          <p:nvPr>
            <p:ph type="body" sz="quarter" idx="13"/>
          </p:nvPr>
        </p:nvSpPr>
        <p:spPr>
          <a:xfrm>
            <a:off x="406400" y="656753"/>
            <a:ext cx="5283200" cy="349250"/>
          </a:xfrm>
        </p:spPr>
        <p:txBody>
          <a:bodyPr/>
          <a:lstStyle>
            <a:lvl1pPr>
              <a:defRPr sz="1600" b="0"/>
            </a:lvl1pPr>
          </a:lstStyle>
          <a:p>
            <a:pPr lvl="0"/>
            <a:r>
              <a:rPr lang="en-US"/>
              <a:t>Click to edit Master text styles</a:t>
            </a:r>
          </a:p>
        </p:txBody>
      </p:sp>
      <p:sp>
        <p:nvSpPr>
          <p:cNvPr id="8" name="Content Placeholder 7">
            <a:extLst>
              <a:ext uri="{FF2B5EF4-FFF2-40B4-BE49-F238E27FC236}">
                <a16:creationId xmlns:a16="http://schemas.microsoft.com/office/drawing/2014/main" id="{B94EB280-E301-57DE-C0DB-0E7D707A5AE3}"/>
              </a:ext>
            </a:extLst>
          </p:cNvPr>
          <p:cNvSpPr>
            <a:spLocks noGrp="1"/>
          </p:cNvSpPr>
          <p:nvPr>
            <p:ph sz="quarter" idx="14"/>
          </p:nvPr>
        </p:nvSpPr>
        <p:spPr>
          <a:xfrm>
            <a:off x="6502400" y="1257300"/>
            <a:ext cx="5283200"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BD89FA8D-ED13-F215-F7A0-193229F6DA0E}"/>
              </a:ext>
            </a:extLst>
          </p:cNvPr>
          <p:cNvSpPr>
            <a:spLocks noGrp="1"/>
          </p:cNvSpPr>
          <p:nvPr>
            <p:ph type="body" sz="quarter" idx="15" hasCustomPrompt="1"/>
          </p:nvPr>
        </p:nvSpPr>
        <p:spPr>
          <a:xfrm>
            <a:off x="6502400" y="314326"/>
            <a:ext cx="5283200" cy="371475"/>
          </a:xfrm>
        </p:spPr>
        <p:txBody>
          <a:bodyPr/>
          <a:lstStyle>
            <a:lvl1pPr>
              <a:defRPr sz="2000"/>
            </a:lvl1pPr>
          </a:lstStyle>
          <a:p>
            <a:pPr lvl="0"/>
            <a:r>
              <a:rPr lang="en-US"/>
              <a:t>Click to edit Master 2nd styles</a:t>
            </a:r>
          </a:p>
        </p:txBody>
      </p:sp>
    </p:spTree>
    <p:extLst>
      <p:ext uri="{BB962C8B-B14F-4D97-AF65-F5344CB8AC3E}">
        <p14:creationId xmlns:p14="http://schemas.microsoft.com/office/powerpoint/2010/main" val="21415031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46B4E-730A-6E05-10C7-E95870034612}"/>
              </a:ext>
            </a:extLst>
          </p:cNvPr>
          <p:cNvSpPr>
            <a:spLocks noGrp="1"/>
          </p:cNvSpPr>
          <p:nvPr>
            <p:ph type="title"/>
          </p:nvPr>
        </p:nvSpPr>
        <p:spPr>
          <a:xfrm>
            <a:off x="406400" y="313854"/>
            <a:ext cx="11379200" cy="307777"/>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AF37B23-2AEA-8DD4-F227-5102CAC1612C}"/>
              </a:ext>
            </a:extLst>
          </p:cNvPr>
          <p:cNvSpPr>
            <a:spLocks noGrp="1"/>
          </p:cNvSpPr>
          <p:nvPr>
            <p:ph type="sldNum" sz="quarter" idx="10"/>
          </p:nvPr>
        </p:nvSpPr>
        <p:spPr/>
        <p:txBody>
          <a:body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2460C11E-6452-556E-9DFD-5E3A49E1DB9E}"/>
              </a:ext>
            </a:extLst>
          </p:cNvPr>
          <p:cNvSpPr>
            <a:spLocks noGrp="1"/>
          </p:cNvSpPr>
          <p:nvPr>
            <p:ph type="ftr" sz="quarter" idx="11"/>
          </p:nvPr>
        </p:nvSpPr>
        <p:spPr/>
        <p:txBody>
          <a:bodyPr/>
          <a:lstStyle/>
          <a:p>
            <a:r>
              <a:rPr lang="en-US"/>
              <a:t>Proprietary &amp; Confidential</a:t>
            </a:r>
            <a:endParaRPr lang="en-GB"/>
          </a:p>
        </p:txBody>
      </p:sp>
      <p:sp>
        <p:nvSpPr>
          <p:cNvPr id="6" name="Content Placeholder 5">
            <a:extLst>
              <a:ext uri="{FF2B5EF4-FFF2-40B4-BE49-F238E27FC236}">
                <a16:creationId xmlns:a16="http://schemas.microsoft.com/office/drawing/2014/main" id="{AD46C5C5-D705-F84B-024C-68460A7CA5C0}"/>
              </a:ext>
            </a:extLst>
          </p:cNvPr>
          <p:cNvSpPr>
            <a:spLocks noGrp="1"/>
          </p:cNvSpPr>
          <p:nvPr>
            <p:ph sz="quarter" idx="12"/>
          </p:nvPr>
        </p:nvSpPr>
        <p:spPr>
          <a:xfrm>
            <a:off x="406400" y="1257300"/>
            <a:ext cx="7721600"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BC768CE3-FD50-B49A-FC2D-B068D4DE5DA0}"/>
              </a:ext>
            </a:extLst>
          </p:cNvPr>
          <p:cNvSpPr>
            <a:spLocks noGrp="1"/>
          </p:cNvSpPr>
          <p:nvPr>
            <p:ph type="body" sz="quarter" idx="13"/>
          </p:nvPr>
        </p:nvSpPr>
        <p:spPr>
          <a:xfrm>
            <a:off x="406400" y="656753"/>
            <a:ext cx="11379200" cy="349250"/>
          </a:xfrm>
        </p:spPr>
        <p:txBody>
          <a:bodyPr/>
          <a:lstStyle>
            <a:lvl1pPr>
              <a:defRPr sz="1600" b="0"/>
            </a:lvl1pPr>
          </a:lstStyle>
          <a:p>
            <a:pPr lvl="0"/>
            <a:r>
              <a:rPr lang="en-US"/>
              <a:t>Click to edit Master text styles</a:t>
            </a:r>
          </a:p>
        </p:txBody>
      </p:sp>
      <p:sp>
        <p:nvSpPr>
          <p:cNvPr id="8" name="Content Placeholder 7">
            <a:extLst>
              <a:ext uri="{FF2B5EF4-FFF2-40B4-BE49-F238E27FC236}">
                <a16:creationId xmlns:a16="http://schemas.microsoft.com/office/drawing/2014/main" id="{B94EB280-E301-57DE-C0DB-0E7D707A5AE3}"/>
              </a:ext>
            </a:extLst>
          </p:cNvPr>
          <p:cNvSpPr>
            <a:spLocks noGrp="1"/>
          </p:cNvSpPr>
          <p:nvPr>
            <p:ph sz="quarter" idx="14"/>
          </p:nvPr>
        </p:nvSpPr>
        <p:spPr>
          <a:xfrm>
            <a:off x="8534400" y="1257300"/>
            <a:ext cx="3251200"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14151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46B4E-730A-6E05-10C7-E95870034612}"/>
              </a:ext>
            </a:extLst>
          </p:cNvPr>
          <p:cNvSpPr>
            <a:spLocks noGrp="1"/>
          </p:cNvSpPr>
          <p:nvPr>
            <p:ph type="title"/>
          </p:nvPr>
        </p:nvSpPr>
        <p:spPr>
          <a:xfrm>
            <a:off x="406400" y="313854"/>
            <a:ext cx="11379200" cy="307777"/>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AF37B23-2AEA-8DD4-F227-5102CAC1612C}"/>
              </a:ext>
            </a:extLst>
          </p:cNvPr>
          <p:cNvSpPr>
            <a:spLocks noGrp="1"/>
          </p:cNvSpPr>
          <p:nvPr>
            <p:ph type="sldNum" sz="quarter" idx="10"/>
          </p:nvPr>
        </p:nvSpPr>
        <p:spPr/>
        <p:txBody>
          <a:body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2460C11E-6452-556E-9DFD-5E3A49E1DB9E}"/>
              </a:ext>
            </a:extLst>
          </p:cNvPr>
          <p:cNvSpPr>
            <a:spLocks noGrp="1"/>
          </p:cNvSpPr>
          <p:nvPr>
            <p:ph type="ftr" sz="quarter" idx="11"/>
          </p:nvPr>
        </p:nvSpPr>
        <p:spPr/>
        <p:txBody>
          <a:bodyPr/>
          <a:lstStyle/>
          <a:p>
            <a:r>
              <a:rPr lang="en-US"/>
              <a:t>Proprietary &amp; Confidential</a:t>
            </a:r>
            <a:endParaRPr lang="en-GB"/>
          </a:p>
        </p:txBody>
      </p:sp>
      <p:sp>
        <p:nvSpPr>
          <p:cNvPr id="6" name="Content Placeholder 5">
            <a:extLst>
              <a:ext uri="{FF2B5EF4-FFF2-40B4-BE49-F238E27FC236}">
                <a16:creationId xmlns:a16="http://schemas.microsoft.com/office/drawing/2014/main" id="{AD46C5C5-D705-F84B-024C-68460A7CA5C0}"/>
              </a:ext>
            </a:extLst>
          </p:cNvPr>
          <p:cNvSpPr>
            <a:spLocks noGrp="1"/>
          </p:cNvSpPr>
          <p:nvPr>
            <p:ph sz="quarter" idx="12"/>
          </p:nvPr>
        </p:nvSpPr>
        <p:spPr>
          <a:xfrm>
            <a:off x="406400" y="1257300"/>
            <a:ext cx="8534400"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BC768CE3-FD50-B49A-FC2D-B068D4DE5DA0}"/>
              </a:ext>
            </a:extLst>
          </p:cNvPr>
          <p:cNvSpPr>
            <a:spLocks noGrp="1"/>
          </p:cNvSpPr>
          <p:nvPr>
            <p:ph type="body" sz="quarter" idx="13"/>
          </p:nvPr>
        </p:nvSpPr>
        <p:spPr>
          <a:xfrm>
            <a:off x="406400" y="656753"/>
            <a:ext cx="11379200" cy="349250"/>
          </a:xfrm>
        </p:spPr>
        <p:txBody>
          <a:bodyPr/>
          <a:lstStyle>
            <a:lvl1pPr>
              <a:defRPr sz="1600" b="0"/>
            </a:lvl1pPr>
          </a:lstStyle>
          <a:p>
            <a:pPr lvl="0"/>
            <a:r>
              <a:rPr lang="en-US"/>
              <a:t>Click to edit Master text styles</a:t>
            </a:r>
          </a:p>
        </p:txBody>
      </p:sp>
      <p:sp>
        <p:nvSpPr>
          <p:cNvPr id="8" name="Content Placeholder 7">
            <a:extLst>
              <a:ext uri="{FF2B5EF4-FFF2-40B4-BE49-F238E27FC236}">
                <a16:creationId xmlns:a16="http://schemas.microsoft.com/office/drawing/2014/main" id="{B94EB280-E301-57DE-C0DB-0E7D707A5AE3}"/>
              </a:ext>
            </a:extLst>
          </p:cNvPr>
          <p:cNvSpPr>
            <a:spLocks noGrp="1"/>
          </p:cNvSpPr>
          <p:nvPr>
            <p:ph sz="quarter" idx="14"/>
          </p:nvPr>
        </p:nvSpPr>
        <p:spPr>
          <a:xfrm>
            <a:off x="9347200" y="1257300"/>
            <a:ext cx="2438400"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743801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0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46B4E-730A-6E05-10C7-E95870034612}"/>
              </a:ext>
            </a:extLst>
          </p:cNvPr>
          <p:cNvSpPr>
            <a:spLocks noGrp="1"/>
          </p:cNvSpPr>
          <p:nvPr>
            <p:ph type="title"/>
          </p:nvPr>
        </p:nvSpPr>
        <p:spPr>
          <a:xfrm>
            <a:off x="406400" y="313854"/>
            <a:ext cx="11379200" cy="307777"/>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AF37B23-2AEA-8DD4-F227-5102CAC1612C}"/>
              </a:ext>
            </a:extLst>
          </p:cNvPr>
          <p:cNvSpPr>
            <a:spLocks noGrp="1"/>
          </p:cNvSpPr>
          <p:nvPr>
            <p:ph type="sldNum" sz="quarter" idx="10"/>
          </p:nvPr>
        </p:nvSpPr>
        <p:spPr/>
        <p:txBody>
          <a:body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2460C11E-6452-556E-9DFD-5E3A49E1DB9E}"/>
              </a:ext>
            </a:extLst>
          </p:cNvPr>
          <p:cNvSpPr>
            <a:spLocks noGrp="1"/>
          </p:cNvSpPr>
          <p:nvPr>
            <p:ph type="ftr" sz="quarter" idx="11"/>
          </p:nvPr>
        </p:nvSpPr>
        <p:spPr/>
        <p:txBody>
          <a:bodyPr/>
          <a:lstStyle/>
          <a:p>
            <a:r>
              <a:rPr lang="en-US"/>
              <a:t>Proprietary &amp; Confidential</a:t>
            </a:r>
            <a:endParaRPr lang="en-GB"/>
          </a:p>
        </p:txBody>
      </p:sp>
      <p:sp>
        <p:nvSpPr>
          <p:cNvPr id="6" name="Content Placeholder 5">
            <a:extLst>
              <a:ext uri="{FF2B5EF4-FFF2-40B4-BE49-F238E27FC236}">
                <a16:creationId xmlns:a16="http://schemas.microsoft.com/office/drawing/2014/main" id="{AD46C5C5-D705-F84B-024C-68460A7CA5C0}"/>
              </a:ext>
            </a:extLst>
          </p:cNvPr>
          <p:cNvSpPr>
            <a:spLocks noGrp="1"/>
          </p:cNvSpPr>
          <p:nvPr>
            <p:ph sz="quarter" idx="12"/>
          </p:nvPr>
        </p:nvSpPr>
        <p:spPr>
          <a:xfrm>
            <a:off x="406400" y="1257300"/>
            <a:ext cx="8534400" cy="2377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BC768CE3-FD50-B49A-FC2D-B068D4DE5DA0}"/>
              </a:ext>
            </a:extLst>
          </p:cNvPr>
          <p:cNvSpPr>
            <a:spLocks noGrp="1"/>
          </p:cNvSpPr>
          <p:nvPr>
            <p:ph type="body" sz="quarter" idx="13"/>
          </p:nvPr>
        </p:nvSpPr>
        <p:spPr>
          <a:xfrm>
            <a:off x="406400" y="656753"/>
            <a:ext cx="11379200" cy="349250"/>
          </a:xfrm>
        </p:spPr>
        <p:txBody>
          <a:bodyPr/>
          <a:lstStyle>
            <a:lvl1pPr>
              <a:defRPr sz="1600" b="0"/>
            </a:lvl1pPr>
          </a:lstStyle>
          <a:p>
            <a:pPr lvl="0"/>
            <a:r>
              <a:rPr lang="en-US"/>
              <a:t>Click to edit Master text styles</a:t>
            </a:r>
          </a:p>
        </p:txBody>
      </p:sp>
      <p:sp>
        <p:nvSpPr>
          <p:cNvPr id="8" name="Content Placeholder 7">
            <a:extLst>
              <a:ext uri="{FF2B5EF4-FFF2-40B4-BE49-F238E27FC236}">
                <a16:creationId xmlns:a16="http://schemas.microsoft.com/office/drawing/2014/main" id="{B94EB280-E301-57DE-C0DB-0E7D707A5AE3}"/>
              </a:ext>
            </a:extLst>
          </p:cNvPr>
          <p:cNvSpPr>
            <a:spLocks noGrp="1"/>
          </p:cNvSpPr>
          <p:nvPr>
            <p:ph sz="quarter" idx="14"/>
          </p:nvPr>
        </p:nvSpPr>
        <p:spPr>
          <a:xfrm>
            <a:off x="9347200" y="1257300"/>
            <a:ext cx="2438400" cy="4914900"/>
          </a:xfrm>
          <a:solidFill>
            <a:schemeClr val="accent6"/>
          </a:solidFill>
        </p:spPr>
        <p:txBody>
          <a:bodyPr lIns="91440" tIns="91440" r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9778387F-67A2-153A-E3BE-F14B9F21A140}"/>
              </a:ext>
            </a:extLst>
          </p:cNvPr>
          <p:cNvSpPr>
            <a:spLocks noGrp="1"/>
          </p:cNvSpPr>
          <p:nvPr>
            <p:ph sz="quarter" idx="15"/>
          </p:nvPr>
        </p:nvSpPr>
        <p:spPr>
          <a:xfrm>
            <a:off x="406400" y="3794597"/>
            <a:ext cx="8534400" cy="2377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463667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46B4E-730A-6E05-10C7-E95870034612}"/>
              </a:ext>
            </a:extLst>
          </p:cNvPr>
          <p:cNvSpPr>
            <a:spLocks noGrp="1"/>
          </p:cNvSpPr>
          <p:nvPr>
            <p:ph type="title"/>
          </p:nvPr>
        </p:nvSpPr>
        <p:spPr>
          <a:xfrm>
            <a:off x="406400" y="313854"/>
            <a:ext cx="11379200" cy="307777"/>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AF37B23-2AEA-8DD4-F227-5102CAC1612C}"/>
              </a:ext>
            </a:extLst>
          </p:cNvPr>
          <p:cNvSpPr>
            <a:spLocks noGrp="1"/>
          </p:cNvSpPr>
          <p:nvPr>
            <p:ph type="sldNum" sz="quarter" idx="10"/>
          </p:nvPr>
        </p:nvSpPr>
        <p:spPr/>
        <p:txBody>
          <a:body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2460C11E-6452-556E-9DFD-5E3A49E1DB9E}"/>
              </a:ext>
            </a:extLst>
          </p:cNvPr>
          <p:cNvSpPr>
            <a:spLocks noGrp="1"/>
          </p:cNvSpPr>
          <p:nvPr>
            <p:ph type="ftr" sz="quarter" idx="11"/>
          </p:nvPr>
        </p:nvSpPr>
        <p:spPr/>
        <p:txBody>
          <a:bodyPr/>
          <a:lstStyle/>
          <a:p>
            <a:r>
              <a:rPr lang="en-US"/>
              <a:t>Proprietary &amp; Confidential</a:t>
            </a:r>
            <a:endParaRPr lang="en-GB"/>
          </a:p>
        </p:txBody>
      </p:sp>
      <p:sp>
        <p:nvSpPr>
          <p:cNvPr id="6" name="Content Placeholder 5">
            <a:extLst>
              <a:ext uri="{FF2B5EF4-FFF2-40B4-BE49-F238E27FC236}">
                <a16:creationId xmlns:a16="http://schemas.microsoft.com/office/drawing/2014/main" id="{AD46C5C5-D705-F84B-024C-68460A7CA5C0}"/>
              </a:ext>
            </a:extLst>
          </p:cNvPr>
          <p:cNvSpPr>
            <a:spLocks noGrp="1"/>
          </p:cNvSpPr>
          <p:nvPr>
            <p:ph sz="quarter" idx="12"/>
          </p:nvPr>
        </p:nvSpPr>
        <p:spPr>
          <a:xfrm>
            <a:off x="406400" y="1257300"/>
            <a:ext cx="3251200"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BC768CE3-FD50-B49A-FC2D-B068D4DE5DA0}"/>
              </a:ext>
            </a:extLst>
          </p:cNvPr>
          <p:cNvSpPr>
            <a:spLocks noGrp="1"/>
          </p:cNvSpPr>
          <p:nvPr>
            <p:ph type="body" sz="quarter" idx="13"/>
          </p:nvPr>
        </p:nvSpPr>
        <p:spPr>
          <a:xfrm>
            <a:off x="406400" y="656753"/>
            <a:ext cx="11379200" cy="349250"/>
          </a:xfrm>
        </p:spPr>
        <p:txBody>
          <a:bodyPr/>
          <a:lstStyle>
            <a:lvl1pPr>
              <a:defRPr sz="1600" b="0"/>
            </a:lvl1pPr>
          </a:lstStyle>
          <a:p>
            <a:pPr lvl="0"/>
            <a:r>
              <a:rPr lang="en-US"/>
              <a:t>Click to edit Master text styles</a:t>
            </a:r>
          </a:p>
        </p:txBody>
      </p:sp>
      <p:sp>
        <p:nvSpPr>
          <p:cNvPr id="8" name="Content Placeholder 7">
            <a:extLst>
              <a:ext uri="{FF2B5EF4-FFF2-40B4-BE49-F238E27FC236}">
                <a16:creationId xmlns:a16="http://schemas.microsoft.com/office/drawing/2014/main" id="{B94EB280-E301-57DE-C0DB-0E7D707A5AE3}"/>
              </a:ext>
            </a:extLst>
          </p:cNvPr>
          <p:cNvSpPr>
            <a:spLocks noGrp="1"/>
          </p:cNvSpPr>
          <p:nvPr>
            <p:ph sz="quarter" idx="14"/>
          </p:nvPr>
        </p:nvSpPr>
        <p:spPr>
          <a:xfrm>
            <a:off x="4064000" y="1257300"/>
            <a:ext cx="7721600"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772154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46B4E-730A-6E05-10C7-E95870034612}"/>
              </a:ext>
            </a:extLst>
          </p:cNvPr>
          <p:cNvSpPr>
            <a:spLocks noGrp="1"/>
          </p:cNvSpPr>
          <p:nvPr>
            <p:ph type="title"/>
          </p:nvPr>
        </p:nvSpPr>
        <p:spPr>
          <a:xfrm>
            <a:off x="406400" y="313854"/>
            <a:ext cx="11379200" cy="307777"/>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AF37B23-2AEA-8DD4-F227-5102CAC1612C}"/>
              </a:ext>
            </a:extLst>
          </p:cNvPr>
          <p:cNvSpPr>
            <a:spLocks noGrp="1"/>
          </p:cNvSpPr>
          <p:nvPr>
            <p:ph type="sldNum" sz="quarter" idx="10"/>
          </p:nvPr>
        </p:nvSpPr>
        <p:spPr/>
        <p:txBody>
          <a:body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2460C11E-6452-556E-9DFD-5E3A49E1DB9E}"/>
              </a:ext>
            </a:extLst>
          </p:cNvPr>
          <p:cNvSpPr>
            <a:spLocks noGrp="1"/>
          </p:cNvSpPr>
          <p:nvPr>
            <p:ph type="ftr" sz="quarter" idx="11"/>
          </p:nvPr>
        </p:nvSpPr>
        <p:spPr/>
        <p:txBody>
          <a:bodyPr/>
          <a:lstStyle/>
          <a:p>
            <a:r>
              <a:rPr lang="en-US"/>
              <a:t>Proprietary &amp; Confidential</a:t>
            </a:r>
            <a:endParaRPr lang="en-GB"/>
          </a:p>
        </p:txBody>
      </p:sp>
      <p:sp>
        <p:nvSpPr>
          <p:cNvPr id="6" name="Content Placeholder 5">
            <a:extLst>
              <a:ext uri="{FF2B5EF4-FFF2-40B4-BE49-F238E27FC236}">
                <a16:creationId xmlns:a16="http://schemas.microsoft.com/office/drawing/2014/main" id="{AD46C5C5-D705-F84B-024C-68460A7CA5C0}"/>
              </a:ext>
            </a:extLst>
          </p:cNvPr>
          <p:cNvSpPr>
            <a:spLocks noGrp="1"/>
          </p:cNvSpPr>
          <p:nvPr>
            <p:ph sz="quarter" idx="12"/>
          </p:nvPr>
        </p:nvSpPr>
        <p:spPr>
          <a:xfrm>
            <a:off x="406400" y="1257300"/>
            <a:ext cx="11379200" cy="1562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BC768CE3-FD50-B49A-FC2D-B068D4DE5DA0}"/>
              </a:ext>
            </a:extLst>
          </p:cNvPr>
          <p:cNvSpPr>
            <a:spLocks noGrp="1"/>
          </p:cNvSpPr>
          <p:nvPr>
            <p:ph type="body" sz="quarter" idx="13"/>
          </p:nvPr>
        </p:nvSpPr>
        <p:spPr>
          <a:xfrm>
            <a:off x="406400" y="656753"/>
            <a:ext cx="11379200" cy="349250"/>
          </a:xfrm>
        </p:spPr>
        <p:txBody>
          <a:bodyPr/>
          <a:lstStyle>
            <a:lvl1pPr>
              <a:defRPr sz="1600" b="0"/>
            </a:lvl1pPr>
          </a:lstStyle>
          <a:p>
            <a:pPr lvl="0"/>
            <a:r>
              <a:rPr lang="en-US"/>
              <a:t>Click to edit Master text styles</a:t>
            </a:r>
          </a:p>
        </p:txBody>
      </p:sp>
      <p:sp>
        <p:nvSpPr>
          <p:cNvPr id="5" name="Content Placeholder 5">
            <a:extLst>
              <a:ext uri="{FF2B5EF4-FFF2-40B4-BE49-F238E27FC236}">
                <a16:creationId xmlns:a16="http://schemas.microsoft.com/office/drawing/2014/main" id="{FCB481C7-CBEB-72CE-7EC8-89DD3275F351}"/>
              </a:ext>
            </a:extLst>
          </p:cNvPr>
          <p:cNvSpPr>
            <a:spLocks noGrp="1"/>
          </p:cNvSpPr>
          <p:nvPr>
            <p:ph sz="quarter" idx="14"/>
          </p:nvPr>
        </p:nvSpPr>
        <p:spPr>
          <a:xfrm>
            <a:off x="406400" y="2836375"/>
            <a:ext cx="11379200" cy="3335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21496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46B4E-730A-6E05-10C7-E95870034612}"/>
              </a:ext>
            </a:extLst>
          </p:cNvPr>
          <p:cNvSpPr>
            <a:spLocks noGrp="1"/>
          </p:cNvSpPr>
          <p:nvPr>
            <p:ph type="title"/>
          </p:nvPr>
        </p:nvSpPr>
        <p:spPr>
          <a:xfrm>
            <a:off x="406400" y="313854"/>
            <a:ext cx="11379200" cy="307777"/>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AF37B23-2AEA-8DD4-F227-5102CAC1612C}"/>
              </a:ext>
            </a:extLst>
          </p:cNvPr>
          <p:cNvSpPr>
            <a:spLocks noGrp="1"/>
          </p:cNvSpPr>
          <p:nvPr>
            <p:ph type="sldNum" sz="quarter" idx="10"/>
          </p:nvPr>
        </p:nvSpPr>
        <p:spPr/>
        <p:txBody>
          <a:body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2460C11E-6452-556E-9DFD-5E3A49E1DB9E}"/>
              </a:ext>
            </a:extLst>
          </p:cNvPr>
          <p:cNvSpPr>
            <a:spLocks noGrp="1"/>
          </p:cNvSpPr>
          <p:nvPr>
            <p:ph type="ftr" sz="quarter" idx="11"/>
          </p:nvPr>
        </p:nvSpPr>
        <p:spPr/>
        <p:txBody>
          <a:bodyPr/>
          <a:lstStyle/>
          <a:p>
            <a:r>
              <a:rPr lang="en-US"/>
              <a:t>Proprietary &amp; Confidential</a:t>
            </a:r>
            <a:endParaRPr lang="en-GB"/>
          </a:p>
        </p:txBody>
      </p:sp>
      <p:sp>
        <p:nvSpPr>
          <p:cNvPr id="6" name="Content Placeholder 5">
            <a:extLst>
              <a:ext uri="{FF2B5EF4-FFF2-40B4-BE49-F238E27FC236}">
                <a16:creationId xmlns:a16="http://schemas.microsoft.com/office/drawing/2014/main" id="{AD46C5C5-D705-F84B-024C-68460A7CA5C0}"/>
              </a:ext>
            </a:extLst>
          </p:cNvPr>
          <p:cNvSpPr>
            <a:spLocks noGrp="1"/>
          </p:cNvSpPr>
          <p:nvPr>
            <p:ph sz="quarter" idx="12"/>
          </p:nvPr>
        </p:nvSpPr>
        <p:spPr>
          <a:xfrm>
            <a:off x="406400" y="1257300"/>
            <a:ext cx="1137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BC768CE3-FD50-B49A-FC2D-B068D4DE5DA0}"/>
              </a:ext>
            </a:extLst>
          </p:cNvPr>
          <p:cNvSpPr>
            <a:spLocks noGrp="1"/>
          </p:cNvSpPr>
          <p:nvPr>
            <p:ph type="body" sz="quarter" idx="13"/>
          </p:nvPr>
        </p:nvSpPr>
        <p:spPr>
          <a:xfrm>
            <a:off x="406400" y="656753"/>
            <a:ext cx="11379200" cy="349250"/>
          </a:xfrm>
        </p:spPr>
        <p:txBody>
          <a:bodyPr/>
          <a:lstStyle>
            <a:lvl1pPr>
              <a:defRPr sz="1600" b="0"/>
            </a:lvl1pPr>
          </a:lstStyle>
          <a:p>
            <a:pPr lvl="0"/>
            <a:r>
              <a:rPr lang="en-US"/>
              <a:t>Click to edit Master text styles</a:t>
            </a:r>
          </a:p>
        </p:txBody>
      </p:sp>
      <p:sp>
        <p:nvSpPr>
          <p:cNvPr id="5" name="Content Placeholder 5">
            <a:extLst>
              <a:ext uri="{FF2B5EF4-FFF2-40B4-BE49-F238E27FC236}">
                <a16:creationId xmlns:a16="http://schemas.microsoft.com/office/drawing/2014/main" id="{FCB481C7-CBEB-72CE-7EC8-89DD3275F351}"/>
              </a:ext>
            </a:extLst>
          </p:cNvPr>
          <p:cNvSpPr>
            <a:spLocks noGrp="1"/>
          </p:cNvSpPr>
          <p:nvPr>
            <p:ph sz="quarter" idx="14"/>
          </p:nvPr>
        </p:nvSpPr>
        <p:spPr>
          <a:xfrm>
            <a:off x="406400" y="5295901"/>
            <a:ext cx="11379200" cy="8762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7622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slide option 2">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137400" y="649012"/>
            <a:ext cx="4216400" cy="4351338"/>
          </a:xfrm>
        </p:spPr>
        <p:txBody>
          <a:bodyPr/>
          <a:lstStyle>
            <a:lvl1pPr>
              <a:lnSpc>
                <a:spcPct val="150000"/>
              </a:lnSpc>
              <a:buClr>
                <a:schemeClr val="bg1"/>
              </a:buClr>
              <a:defRPr sz="2400">
                <a:solidFill>
                  <a:schemeClr val="bg1"/>
                </a:solidFill>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2766218"/>
            <a:ext cx="2730500" cy="1325563"/>
          </a:xfrm>
        </p:spPr>
        <p:txBody>
          <a:bodyPr/>
          <a:lstStyle>
            <a:lvl1pPr>
              <a:defRPr sz="3200" spc="50" baseline="0">
                <a:solidFill>
                  <a:schemeClr val="bg1"/>
                </a:solidFill>
              </a:defRPr>
            </a:lvl1pPr>
          </a:lstStyle>
          <a:p>
            <a:r>
              <a:rPr lang="en-US"/>
              <a:t>Agenda slide option 2</a:t>
            </a:r>
          </a:p>
        </p:txBody>
      </p:sp>
    </p:spTree>
    <p:extLst>
      <p:ext uri="{BB962C8B-B14F-4D97-AF65-F5344CB8AC3E}">
        <p14:creationId xmlns:p14="http://schemas.microsoft.com/office/powerpoint/2010/main" val="10433714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46B4E-730A-6E05-10C7-E95870034612}"/>
              </a:ext>
            </a:extLst>
          </p:cNvPr>
          <p:cNvSpPr>
            <a:spLocks noGrp="1"/>
          </p:cNvSpPr>
          <p:nvPr>
            <p:ph type="title"/>
          </p:nvPr>
        </p:nvSpPr>
        <p:spPr>
          <a:xfrm>
            <a:off x="406400" y="313854"/>
            <a:ext cx="11379200" cy="307777"/>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AF37B23-2AEA-8DD4-F227-5102CAC1612C}"/>
              </a:ext>
            </a:extLst>
          </p:cNvPr>
          <p:cNvSpPr>
            <a:spLocks noGrp="1"/>
          </p:cNvSpPr>
          <p:nvPr>
            <p:ph type="sldNum" sz="quarter" idx="10"/>
          </p:nvPr>
        </p:nvSpPr>
        <p:spPr/>
        <p:txBody>
          <a:body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2460C11E-6452-556E-9DFD-5E3A49E1DB9E}"/>
              </a:ext>
            </a:extLst>
          </p:cNvPr>
          <p:cNvSpPr>
            <a:spLocks noGrp="1"/>
          </p:cNvSpPr>
          <p:nvPr>
            <p:ph type="ftr" sz="quarter" idx="11"/>
          </p:nvPr>
        </p:nvSpPr>
        <p:spPr/>
        <p:txBody>
          <a:bodyPr/>
          <a:lstStyle/>
          <a:p>
            <a:r>
              <a:rPr lang="en-US"/>
              <a:t>Proprietary &amp; Confidential</a:t>
            </a:r>
            <a:endParaRPr lang="en-GB"/>
          </a:p>
        </p:txBody>
      </p:sp>
      <p:sp>
        <p:nvSpPr>
          <p:cNvPr id="6" name="Content Placeholder 5">
            <a:extLst>
              <a:ext uri="{FF2B5EF4-FFF2-40B4-BE49-F238E27FC236}">
                <a16:creationId xmlns:a16="http://schemas.microsoft.com/office/drawing/2014/main" id="{AD46C5C5-D705-F84B-024C-68460A7CA5C0}"/>
              </a:ext>
            </a:extLst>
          </p:cNvPr>
          <p:cNvSpPr>
            <a:spLocks noGrp="1"/>
          </p:cNvSpPr>
          <p:nvPr>
            <p:ph sz="quarter" idx="12"/>
          </p:nvPr>
        </p:nvSpPr>
        <p:spPr>
          <a:xfrm>
            <a:off x="406400" y="1257300"/>
            <a:ext cx="5283200" cy="281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BC768CE3-FD50-B49A-FC2D-B068D4DE5DA0}"/>
              </a:ext>
            </a:extLst>
          </p:cNvPr>
          <p:cNvSpPr>
            <a:spLocks noGrp="1"/>
          </p:cNvSpPr>
          <p:nvPr>
            <p:ph type="body" sz="quarter" idx="13"/>
          </p:nvPr>
        </p:nvSpPr>
        <p:spPr>
          <a:xfrm>
            <a:off x="406400" y="656753"/>
            <a:ext cx="11379200" cy="349250"/>
          </a:xfrm>
        </p:spPr>
        <p:txBody>
          <a:bodyPr/>
          <a:lstStyle>
            <a:lvl1pPr>
              <a:defRPr sz="1600" b="0"/>
            </a:lvl1pPr>
          </a:lstStyle>
          <a:p>
            <a:pPr lvl="0"/>
            <a:r>
              <a:rPr lang="en-US"/>
              <a:t>Click to edit Master text styles</a:t>
            </a:r>
          </a:p>
        </p:txBody>
      </p:sp>
      <p:sp>
        <p:nvSpPr>
          <p:cNvPr id="8" name="Content Placeholder 7">
            <a:extLst>
              <a:ext uri="{FF2B5EF4-FFF2-40B4-BE49-F238E27FC236}">
                <a16:creationId xmlns:a16="http://schemas.microsoft.com/office/drawing/2014/main" id="{B94EB280-E301-57DE-C0DB-0E7D707A5AE3}"/>
              </a:ext>
            </a:extLst>
          </p:cNvPr>
          <p:cNvSpPr>
            <a:spLocks noGrp="1"/>
          </p:cNvSpPr>
          <p:nvPr>
            <p:ph sz="quarter" idx="14"/>
          </p:nvPr>
        </p:nvSpPr>
        <p:spPr>
          <a:xfrm>
            <a:off x="6096000" y="1257300"/>
            <a:ext cx="5279136" cy="281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5">
            <a:extLst>
              <a:ext uri="{FF2B5EF4-FFF2-40B4-BE49-F238E27FC236}">
                <a16:creationId xmlns:a16="http://schemas.microsoft.com/office/drawing/2014/main" id="{4586F43A-ABE6-C74A-B57A-0E4CDB4DEFFE}"/>
              </a:ext>
            </a:extLst>
          </p:cNvPr>
          <p:cNvSpPr>
            <a:spLocks noGrp="1"/>
          </p:cNvSpPr>
          <p:nvPr>
            <p:ph sz="quarter" idx="15"/>
          </p:nvPr>
        </p:nvSpPr>
        <p:spPr>
          <a:xfrm>
            <a:off x="406400" y="4093676"/>
            <a:ext cx="5283200" cy="2078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7">
            <a:extLst>
              <a:ext uri="{FF2B5EF4-FFF2-40B4-BE49-F238E27FC236}">
                <a16:creationId xmlns:a16="http://schemas.microsoft.com/office/drawing/2014/main" id="{F1D7AA12-6E1E-F186-C11A-E5BDE292C15B}"/>
              </a:ext>
            </a:extLst>
          </p:cNvPr>
          <p:cNvSpPr>
            <a:spLocks noGrp="1"/>
          </p:cNvSpPr>
          <p:nvPr>
            <p:ph sz="quarter" idx="16"/>
          </p:nvPr>
        </p:nvSpPr>
        <p:spPr>
          <a:xfrm>
            <a:off x="6096000" y="4093676"/>
            <a:ext cx="5279136" cy="2078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930913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AA8C35C-242B-9BC1-5657-DAED87F6DCBC}"/>
              </a:ext>
            </a:extLst>
          </p:cNvPr>
          <p:cNvSpPr>
            <a:spLocks noGrp="1"/>
          </p:cNvSpPr>
          <p:nvPr>
            <p:ph type="pic" sz="quarter" idx="14"/>
          </p:nvPr>
        </p:nvSpPr>
        <p:spPr>
          <a:xfrm>
            <a:off x="5689600" y="0"/>
            <a:ext cx="6502400" cy="6858000"/>
          </a:xfrm>
          <a:solidFill>
            <a:schemeClr val="accent5"/>
          </a:solidFill>
        </p:spPr>
        <p:txBody>
          <a:bodyPr anchor="ctr"/>
          <a:lstStyle>
            <a:lvl1pPr algn="ctr">
              <a:defRPr/>
            </a:lvl1pPr>
          </a:lstStyle>
          <a:p>
            <a:r>
              <a:rPr lang="en-US"/>
              <a:t>Click icon to add picture</a:t>
            </a:r>
          </a:p>
        </p:txBody>
      </p:sp>
      <p:sp>
        <p:nvSpPr>
          <p:cNvPr id="2" name="Title 1">
            <a:extLst>
              <a:ext uri="{FF2B5EF4-FFF2-40B4-BE49-F238E27FC236}">
                <a16:creationId xmlns:a16="http://schemas.microsoft.com/office/drawing/2014/main" id="{F3C46B4E-730A-6E05-10C7-E95870034612}"/>
              </a:ext>
            </a:extLst>
          </p:cNvPr>
          <p:cNvSpPr>
            <a:spLocks noGrp="1"/>
          </p:cNvSpPr>
          <p:nvPr>
            <p:ph type="title"/>
          </p:nvPr>
        </p:nvSpPr>
        <p:spPr>
          <a:xfrm>
            <a:off x="406400" y="313854"/>
            <a:ext cx="4876800" cy="307777"/>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AF37B23-2AEA-8DD4-F227-5102CAC1612C}"/>
              </a:ext>
            </a:extLst>
          </p:cNvPr>
          <p:cNvSpPr>
            <a:spLocks noGrp="1"/>
          </p:cNvSpPr>
          <p:nvPr>
            <p:ph type="sldNum" sz="quarter" idx="10"/>
          </p:nvPr>
        </p:nvSpPr>
        <p:spPr/>
        <p:txBody>
          <a:body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2460C11E-6452-556E-9DFD-5E3A49E1DB9E}"/>
              </a:ext>
            </a:extLst>
          </p:cNvPr>
          <p:cNvSpPr>
            <a:spLocks noGrp="1"/>
          </p:cNvSpPr>
          <p:nvPr>
            <p:ph type="ftr" sz="quarter" idx="11"/>
          </p:nvPr>
        </p:nvSpPr>
        <p:spPr/>
        <p:txBody>
          <a:bodyPr/>
          <a:lstStyle/>
          <a:p>
            <a:r>
              <a:rPr lang="en-US"/>
              <a:t>Proprietary &amp; Confidential</a:t>
            </a:r>
            <a:endParaRPr lang="en-GB"/>
          </a:p>
        </p:txBody>
      </p:sp>
      <p:sp>
        <p:nvSpPr>
          <p:cNvPr id="6" name="Content Placeholder 5">
            <a:extLst>
              <a:ext uri="{FF2B5EF4-FFF2-40B4-BE49-F238E27FC236}">
                <a16:creationId xmlns:a16="http://schemas.microsoft.com/office/drawing/2014/main" id="{AD46C5C5-D705-F84B-024C-68460A7CA5C0}"/>
              </a:ext>
            </a:extLst>
          </p:cNvPr>
          <p:cNvSpPr>
            <a:spLocks noGrp="1"/>
          </p:cNvSpPr>
          <p:nvPr>
            <p:ph sz="quarter" idx="12"/>
          </p:nvPr>
        </p:nvSpPr>
        <p:spPr>
          <a:xfrm>
            <a:off x="406400" y="1257300"/>
            <a:ext cx="4876800" cy="4914900"/>
          </a:xfrm>
        </p:spPr>
        <p:txBody>
          <a:bodyPr/>
          <a:lstStyle>
            <a:lvl1pPr>
              <a:tabLst>
                <a:tab pos="3313113" algn="r"/>
              </a:tabLst>
              <a:defRPr/>
            </a:lvl1pPr>
            <a:lvl2pPr>
              <a:tabLst>
                <a:tab pos="3313113" algn="r"/>
              </a:tabLst>
              <a:defRPr/>
            </a:lvl2pPr>
            <a:lvl3pPr>
              <a:tabLst>
                <a:tab pos="3313113" algn="r"/>
              </a:tabLst>
              <a:defRPr/>
            </a:lvl3pPr>
            <a:lvl4pPr>
              <a:tabLst>
                <a:tab pos="3313113" algn="r"/>
              </a:tabLst>
              <a:defRPr/>
            </a:lvl4pPr>
            <a:lvl5pPr>
              <a:tabLst>
                <a:tab pos="3313113" algn="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BC768CE3-FD50-B49A-FC2D-B068D4DE5DA0}"/>
              </a:ext>
            </a:extLst>
          </p:cNvPr>
          <p:cNvSpPr>
            <a:spLocks noGrp="1"/>
          </p:cNvSpPr>
          <p:nvPr>
            <p:ph type="body" sz="quarter" idx="13"/>
          </p:nvPr>
        </p:nvSpPr>
        <p:spPr>
          <a:xfrm>
            <a:off x="406400" y="656753"/>
            <a:ext cx="4876800" cy="349250"/>
          </a:xfrm>
        </p:spPr>
        <p:txBody>
          <a:bodyPr/>
          <a:lstStyle>
            <a:lvl1pPr>
              <a:defRPr sz="1600" b="0"/>
            </a:lvl1pPr>
          </a:lstStyle>
          <a:p>
            <a:pPr lvl="0"/>
            <a:r>
              <a:rPr lang="en-US"/>
              <a:t>Click to edit Master text styles</a:t>
            </a:r>
          </a:p>
        </p:txBody>
      </p:sp>
    </p:spTree>
    <p:extLst>
      <p:ext uri="{BB962C8B-B14F-4D97-AF65-F5344CB8AC3E}">
        <p14:creationId xmlns:p14="http://schemas.microsoft.com/office/powerpoint/2010/main" val="263899727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AA8C35C-242B-9BC1-5657-DAED87F6DCBC}"/>
              </a:ext>
            </a:extLst>
          </p:cNvPr>
          <p:cNvSpPr>
            <a:spLocks noGrp="1"/>
          </p:cNvSpPr>
          <p:nvPr>
            <p:ph type="pic" sz="quarter" idx="14"/>
          </p:nvPr>
        </p:nvSpPr>
        <p:spPr>
          <a:xfrm>
            <a:off x="8534400" y="0"/>
            <a:ext cx="3657600" cy="6858000"/>
          </a:xfrm>
          <a:solidFill>
            <a:schemeClr val="accent5"/>
          </a:solidFill>
        </p:spPr>
        <p:txBody>
          <a:bodyPr anchor="ctr"/>
          <a:lstStyle>
            <a:lvl1pPr algn="ctr">
              <a:defRPr/>
            </a:lvl1pPr>
          </a:lstStyle>
          <a:p>
            <a:r>
              <a:rPr lang="en-US"/>
              <a:t>Click icon to add picture</a:t>
            </a:r>
          </a:p>
        </p:txBody>
      </p:sp>
      <p:sp>
        <p:nvSpPr>
          <p:cNvPr id="2" name="Title 1">
            <a:extLst>
              <a:ext uri="{FF2B5EF4-FFF2-40B4-BE49-F238E27FC236}">
                <a16:creationId xmlns:a16="http://schemas.microsoft.com/office/drawing/2014/main" id="{F3C46B4E-730A-6E05-10C7-E95870034612}"/>
              </a:ext>
            </a:extLst>
          </p:cNvPr>
          <p:cNvSpPr>
            <a:spLocks noGrp="1"/>
          </p:cNvSpPr>
          <p:nvPr>
            <p:ph type="title"/>
          </p:nvPr>
        </p:nvSpPr>
        <p:spPr>
          <a:xfrm>
            <a:off x="406400" y="313854"/>
            <a:ext cx="7721600" cy="307777"/>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AF37B23-2AEA-8DD4-F227-5102CAC1612C}"/>
              </a:ext>
            </a:extLst>
          </p:cNvPr>
          <p:cNvSpPr>
            <a:spLocks noGrp="1"/>
          </p:cNvSpPr>
          <p:nvPr>
            <p:ph type="sldNum" sz="quarter" idx="10"/>
          </p:nvPr>
        </p:nvSpPr>
        <p:spPr/>
        <p:txBody>
          <a:body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2460C11E-6452-556E-9DFD-5E3A49E1DB9E}"/>
              </a:ext>
            </a:extLst>
          </p:cNvPr>
          <p:cNvSpPr>
            <a:spLocks noGrp="1"/>
          </p:cNvSpPr>
          <p:nvPr>
            <p:ph type="ftr" sz="quarter" idx="11"/>
          </p:nvPr>
        </p:nvSpPr>
        <p:spPr>
          <a:xfrm>
            <a:off x="4064000" y="6349710"/>
            <a:ext cx="4069701" cy="365125"/>
          </a:xfrm>
        </p:spPr>
        <p:txBody>
          <a:bodyPr/>
          <a:lstStyle/>
          <a:p>
            <a:r>
              <a:rPr lang="en-US"/>
              <a:t>Proprietary &amp; Confidential</a:t>
            </a:r>
            <a:endParaRPr lang="en-GB"/>
          </a:p>
        </p:txBody>
      </p:sp>
      <p:sp>
        <p:nvSpPr>
          <p:cNvPr id="6" name="Content Placeholder 5">
            <a:extLst>
              <a:ext uri="{FF2B5EF4-FFF2-40B4-BE49-F238E27FC236}">
                <a16:creationId xmlns:a16="http://schemas.microsoft.com/office/drawing/2014/main" id="{AD46C5C5-D705-F84B-024C-68460A7CA5C0}"/>
              </a:ext>
            </a:extLst>
          </p:cNvPr>
          <p:cNvSpPr>
            <a:spLocks noGrp="1"/>
          </p:cNvSpPr>
          <p:nvPr>
            <p:ph sz="quarter" idx="12"/>
          </p:nvPr>
        </p:nvSpPr>
        <p:spPr>
          <a:xfrm>
            <a:off x="406400" y="1257300"/>
            <a:ext cx="7721600"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BC768CE3-FD50-B49A-FC2D-B068D4DE5DA0}"/>
              </a:ext>
            </a:extLst>
          </p:cNvPr>
          <p:cNvSpPr>
            <a:spLocks noGrp="1"/>
          </p:cNvSpPr>
          <p:nvPr>
            <p:ph type="body" sz="quarter" idx="13"/>
          </p:nvPr>
        </p:nvSpPr>
        <p:spPr>
          <a:xfrm>
            <a:off x="406400" y="656753"/>
            <a:ext cx="7721600" cy="349250"/>
          </a:xfrm>
        </p:spPr>
        <p:txBody>
          <a:bodyPr/>
          <a:lstStyle>
            <a:lvl1pPr>
              <a:defRPr sz="1600" b="0"/>
            </a:lvl1pPr>
          </a:lstStyle>
          <a:p>
            <a:pPr lvl="0"/>
            <a:r>
              <a:rPr lang="en-US"/>
              <a:t>Click to edit Master text styles</a:t>
            </a:r>
          </a:p>
        </p:txBody>
      </p:sp>
    </p:spTree>
    <p:extLst>
      <p:ext uri="{BB962C8B-B14F-4D97-AF65-F5344CB8AC3E}">
        <p14:creationId xmlns:p14="http://schemas.microsoft.com/office/powerpoint/2010/main" val="92467776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6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AA8C35C-242B-9BC1-5657-DAED87F6DCBC}"/>
              </a:ext>
            </a:extLst>
          </p:cNvPr>
          <p:cNvSpPr>
            <a:spLocks noGrp="1"/>
          </p:cNvSpPr>
          <p:nvPr>
            <p:ph type="pic" sz="quarter" idx="14"/>
          </p:nvPr>
        </p:nvSpPr>
        <p:spPr>
          <a:xfrm>
            <a:off x="8534400" y="0"/>
            <a:ext cx="3657600" cy="6858000"/>
          </a:xfrm>
          <a:solidFill>
            <a:schemeClr val="accent5"/>
          </a:solidFill>
        </p:spPr>
        <p:txBody>
          <a:bodyPr anchor="ctr"/>
          <a:lstStyle>
            <a:lvl1pPr algn="ctr">
              <a:defRPr/>
            </a:lvl1pPr>
          </a:lstStyle>
          <a:p>
            <a:r>
              <a:rPr lang="en-US"/>
              <a:t>Click icon to add picture</a:t>
            </a:r>
          </a:p>
        </p:txBody>
      </p:sp>
      <p:sp>
        <p:nvSpPr>
          <p:cNvPr id="2" name="Title 1">
            <a:extLst>
              <a:ext uri="{FF2B5EF4-FFF2-40B4-BE49-F238E27FC236}">
                <a16:creationId xmlns:a16="http://schemas.microsoft.com/office/drawing/2014/main" id="{F3C46B4E-730A-6E05-10C7-E95870034612}"/>
              </a:ext>
            </a:extLst>
          </p:cNvPr>
          <p:cNvSpPr>
            <a:spLocks noGrp="1"/>
          </p:cNvSpPr>
          <p:nvPr>
            <p:ph type="title"/>
          </p:nvPr>
        </p:nvSpPr>
        <p:spPr>
          <a:xfrm>
            <a:off x="406400" y="313854"/>
            <a:ext cx="7721600" cy="307777"/>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AF37B23-2AEA-8DD4-F227-5102CAC1612C}"/>
              </a:ext>
            </a:extLst>
          </p:cNvPr>
          <p:cNvSpPr>
            <a:spLocks noGrp="1"/>
          </p:cNvSpPr>
          <p:nvPr>
            <p:ph type="sldNum" sz="quarter" idx="10"/>
          </p:nvPr>
        </p:nvSpPr>
        <p:spPr/>
        <p:txBody>
          <a:body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2460C11E-6452-556E-9DFD-5E3A49E1DB9E}"/>
              </a:ext>
            </a:extLst>
          </p:cNvPr>
          <p:cNvSpPr>
            <a:spLocks noGrp="1"/>
          </p:cNvSpPr>
          <p:nvPr>
            <p:ph type="ftr" sz="quarter" idx="11"/>
          </p:nvPr>
        </p:nvSpPr>
        <p:spPr>
          <a:xfrm>
            <a:off x="4064000" y="6349710"/>
            <a:ext cx="4073765" cy="365125"/>
          </a:xfrm>
        </p:spPr>
        <p:txBody>
          <a:bodyPr/>
          <a:lstStyle/>
          <a:p>
            <a:r>
              <a:rPr lang="en-US"/>
              <a:t>Proprietary &amp; Confidential</a:t>
            </a:r>
            <a:endParaRPr lang="en-GB"/>
          </a:p>
        </p:txBody>
      </p:sp>
      <p:sp>
        <p:nvSpPr>
          <p:cNvPr id="6" name="Content Placeholder 5">
            <a:extLst>
              <a:ext uri="{FF2B5EF4-FFF2-40B4-BE49-F238E27FC236}">
                <a16:creationId xmlns:a16="http://schemas.microsoft.com/office/drawing/2014/main" id="{AD46C5C5-D705-F84B-024C-68460A7CA5C0}"/>
              </a:ext>
            </a:extLst>
          </p:cNvPr>
          <p:cNvSpPr>
            <a:spLocks noGrp="1"/>
          </p:cNvSpPr>
          <p:nvPr>
            <p:ph sz="quarter" idx="12"/>
          </p:nvPr>
        </p:nvSpPr>
        <p:spPr>
          <a:xfrm>
            <a:off x="406400" y="1257300"/>
            <a:ext cx="3657600"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BC768CE3-FD50-B49A-FC2D-B068D4DE5DA0}"/>
              </a:ext>
            </a:extLst>
          </p:cNvPr>
          <p:cNvSpPr>
            <a:spLocks noGrp="1"/>
          </p:cNvSpPr>
          <p:nvPr>
            <p:ph type="body" sz="quarter" idx="13"/>
          </p:nvPr>
        </p:nvSpPr>
        <p:spPr>
          <a:xfrm>
            <a:off x="406400" y="656753"/>
            <a:ext cx="7721600" cy="349250"/>
          </a:xfrm>
        </p:spPr>
        <p:txBody>
          <a:bodyPr/>
          <a:lstStyle>
            <a:lvl1pPr>
              <a:defRPr sz="1600" b="0"/>
            </a:lvl1pPr>
          </a:lstStyle>
          <a:p>
            <a:pPr lvl="0"/>
            <a:r>
              <a:rPr lang="en-US"/>
              <a:t>Click to edit Master text styles</a:t>
            </a:r>
          </a:p>
        </p:txBody>
      </p:sp>
      <p:sp>
        <p:nvSpPr>
          <p:cNvPr id="5" name="Content Placeholder 5">
            <a:extLst>
              <a:ext uri="{FF2B5EF4-FFF2-40B4-BE49-F238E27FC236}">
                <a16:creationId xmlns:a16="http://schemas.microsoft.com/office/drawing/2014/main" id="{3FCFB8C5-18FC-8981-88F3-ADE31E7FE3AC}"/>
              </a:ext>
            </a:extLst>
          </p:cNvPr>
          <p:cNvSpPr>
            <a:spLocks noGrp="1"/>
          </p:cNvSpPr>
          <p:nvPr>
            <p:ph sz="quarter" idx="15"/>
          </p:nvPr>
        </p:nvSpPr>
        <p:spPr>
          <a:xfrm>
            <a:off x="4470400" y="1257300"/>
            <a:ext cx="3657600"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57445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46B4E-730A-6E05-10C7-E95870034612}"/>
              </a:ext>
            </a:extLst>
          </p:cNvPr>
          <p:cNvSpPr>
            <a:spLocks noGrp="1"/>
          </p:cNvSpPr>
          <p:nvPr>
            <p:ph type="title"/>
          </p:nvPr>
        </p:nvSpPr>
        <p:spPr>
          <a:xfrm>
            <a:off x="406400" y="313854"/>
            <a:ext cx="11379200" cy="307777"/>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AF37B23-2AEA-8DD4-F227-5102CAC1612C}"/>
              </a:ext>
            </a:extLst>
          </p:cNvPr>
          <p:cNvSpPr>
            <a:spLocks noGrp="1"/>
          </p:cNvSpPr>
          <p:nvPr>
            <p:ph type="sldNum" sz="quarter" idx="10"/>
          </p:nvPr>
        </p:nvSpPr>
        <p:spPr/>
        <p:txBody>
          <a:body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2460C11E-6452-556E-9DFD-5E3A49E1DB9E}"/>
              </a:ext>
            </a:extLst>
          </p:cNvPr>
          <p:cNvSpPr>
            <a:spLocks noGrp="1"/>
          </p:cNvSpPr>
          <p:nvPr>
            <p:ph type="ftr" sz="quarter" idx="11"/>
          </p:nvPr>
        </p:nvSpPr>
        <p:spPr/>
        <p:txBody>
          <a:bodyPr/>
          <a:lstStyle/>
          <a:p>
            <a:r>
              <a:rPr lang="en-US"/>
              <a:t>Proprietary &amp; Confidential</a:t>
            </a:r>
            <a:endParaRPr lang="en-GB"/>
          </a:p>
        </p:txBody>
      </p:sp>
      <p:sp>
        <p:nvSpPr>
          <p:cNvPr id="6" name="Content Placeholder 5">
            <a:extLst>
              <a:ext uri="{FF2B5EF4-FFF2-40B4-BE49-F238E27FC236}">
                <a16:creationId xmlns:a16="http://schemas.microsoft.com/office/drawing/2014/main" id="{AD46C5C5-D705-F84B-024C-68460A7CA5C0}"/>
              </a:ext>
            </a:extLst>
          </p:cNvPr>
          <p:cNvSpPr>
            <a:spLocks noGrp="1"/>
          </p:cNvSpPr>
          <p:nvPr>
            <p:ph sz="quarter" idx="12"/>
          </p:nvPr>
        </p:nvSpPr>
        <p:spPr>
          <a:xfrm>
            <a:off x="406400" y="1257300"/>
            <a:ext cx="3243072"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BC768CE3-FD50-B49A-FC2D-B068D4DE5DA0}"/>
              </a:ext>
            </a:extLst>
          </p:cNvPr>
          <p:cNvSpPr>
            <a:spLocks noGrp="1"/>
          </p:cNvSpPr>
          <p:nvPr>
            <p:ph type="body" sz="quarter" idx="13"/>
          </p:nvPr>
        </p:nvSpPr>
        <p:spPr>
          <a:xfrm>
            <a:off x="406400" y="656753"/>
            <a:ext cx="11379200" cy="349250"/>
          </a:xfrm>
        </p:spPr>
        <p:txBody>
          <a:bodyPr/>
          <a:lstStyle>
            <a:lvl1pPr>
              <a:defRPr sz="1600" b="0"/>
            </a:lvl1pPr>
          </a:lstStyle>
          <a:p>
            <a:pPr lvl="0"/>
            <a:r>
              <a:rPr lang="en-US"/>
              <a:t>Click to edit Master text styles</a:t>
            </a:r>
          </a:p>
        </p:txBody>
      </p:sp>
      <p:sp>
        <p:nvSpPr>
          <p:cNvPr id="8" name="Content Placeholder 7">
            <a:extLst>
              <a:ext uri="{FF2B5EF4-FFF2-40B4-BE49-F238E27FC236}">
                <a16:creationId xmlns:a16="http://schemas.microsoft.com/office/drawing/2014/main" id="{B94EB280-E301-57DE-C0DB-0E7D707A5AE3}"/>
              </a:ext>
            </a:extLst>
          </p:cNvPr>
          <p:cNvSpPr>
            <a:spLocks noGrp="1"/>
          </p:cNvSpPr>
          <p:nvPr>
            <p:ph sz="quarter" idx="14"/>
          </p:nvPr>
        </p:nvSpPr>
        <p:spPr>
          <a:xfrm>
            <a:off x="4072128" y="1257300"/>
            <a:ext cx="3243072"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7">
            <a:extLst>
              <a:ext uri="{FF2B5EF4-FFF2-40B4-BE49-F238E27FC236}">
                <a16:creationId xmlns:a16="http://schemas.microsoft.com/office/drawing/2014/main" id="{BE617D76-5660-3DA0-9300-6C8790C2C168}"/>
              </a:ext>
            </a:extLst>
          </p:cNvPr>
          <p:cNvSpPr>
            <a:spLocks noGrp="1"/>
          </p:cNvSpPr>
          <p:nvPr>
            <p:ph sz="quarter" idx="15"/>
          </p:nvPr>
        </p:nvSpPr>
        <p:spPr>
          <a:xfrm>
            <a:off x="7737856" y="1257300"/>
            <a:ext cx="3243072"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74662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46B4E-730A-6E05-10C7-E95870034612}"/>
              </a:ext>
            </a:extLst>
          </p:cNvPr>
          <p:cNvSpPr>
            <a:spLocks noGrp="1"/>
          </p:cNvSpPr>
          <p:nvPr>
            <p:ph type="title"/>
          </p:nvPr>
        </p:nvSpPr>
        <p:spPr>
          <a:xfrm>
            <a:off x="406400" y="313854"/>
            <a:ext cx="11379200" cy="307777"/>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AF37B23-2AEA-8DD4-F227-5102CAC1612C}"/>
              </a:ext>
            </a:extLst>
          </p:cNvPr>
          <p:cNvSpPr>
            <a:spLocks noGrp="1"/>
          </p:cNvSpPr>
          <p:nvPr>
            <p:ph type="sldNum" sz="quarter" idx="10"/>
          </p:nvPr>
        </p:nvSpPr>
        <p:spPr/>
        <p:txBody>
          <a:body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2460C11E-6452-556E-9DFD-5E3A49E1DB9E}"/>
              </a:ext>
            </a:extLst>
          </p:cNvPr>
          <p:cNvSpPr>
            <a:spLocks noGrp="1"/>
          </p:cNvSpPr>
          <p:nvPr>
            <p:ph type="ftr" sz="quarter" idx="11"/>
          </p:nvPr>
        </p:nvSpPr>
        <p:spPr/>
        <p:txBody>
          <a:bodyPr/>
          <a:lstStyle/>
          <a:p>
            <a:r>
              <a:rPr lang="en-US"/>
              <a:t>Proprietary &amp; Confidential</a:t>
            </a:r>
            <a:endParaRPr lang="en-GB"/>
          </a:p>
        </p:txBody>
      </p:sp>
      <p:sp>
        <p:nvSpPr>
          <p:cNvPr id="6" name="Content Placeholder 5">
            <a:extLst>
              <a:ext uri="{FF2B5EF4-FFF2-40B4-BE49-F238E27FC236}">
                <a16:creationId xmlns:a16="http://schemas.microsoft.com/office/drawing/2014/main" id="{AD46C5C5-D705-F84B-024C-68460A7CA5C0}"/>
              </a:ext>
            </a:extLst>
          </p:cNvPr>
          <p:cNvSpPr>
            <a:spLocks noGrp="1"/>
          </p:cNvSpPr>
          <p:nvPr>
            <p:ph sz="quarter" idx="12"/>
          </p:nvPr>
        </p:nvSpPr>
        <p:spPr>
          <a:xfrm>
            <a:off x="406400" y="1257300"/>
            <a:ext cx="3243072" cy="2377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BC768CE3-FD50-B49A-FC2D-B068D4DE5DA0}"/>
              </a:ext>
            </a:extLst>
          </p:cNvPr>
          <p:cNvSpPr>
            <a:spLocks noGrp="1"/>
          </p:cNvSpPr>
          <p:nvPr>
            <p:ph type="body" sz="quarter" idx="13"/>
          </p:nvPr>
        </p:nvSpPr>
        <p:spPr>
          <a:xfrm>
            <a:off x="406400" y="656753"/>
            <a:ext cx="11379200" cy="349250"/>
          </a:xfrm>
        </p:spPr>
        <p:txBody>
          <a:bodyPr/>
          <a:lstStyle>
            <a:lvl1pPr>
              <a:defRPr sz="1600" b="0"/>
            </a:lvl1pPr>
          </a:lstStyle>
          <a:p>
            <a:pPr lvl="0"/>
            <a:r>
              <a:rPr lang="en-US"/>
              <a:t>Click to edit Master text styles</a:t>
            </a:r>
          </a:p>
        </p:txBody>
      </p:sp>
      <p:sp>
        <p:nvSpPr>
          <p:cNvPr id="8" name="Content Placeholder 7">
            <a:extLst>
              <a:ext uri="{FF2B5EF4-FFF2-40B4-BE49-F238E27FC236}">
                <a16:creationId xmlns:a16="http://schemas.microsoft.com/office/drawing/2014/main" id="{B94EB280-E301-57DE-C0DB-0E7D707A5AE3}"/>
              </a:ext>
            </a:extLst>
          </p:cNvPr>
          <p:cNvSpPr>
            <a:spLocks noGrp="1"/>
          </p:cNvSpPr>
          <p:nvPr>
            <p:ph sz="quarter" idx="14"/>
          </p:nvPr>
        </p:nvSpPr>
        <p:spPr>
          <a:xfrm>
            <a:off x="4072128" y="1257300"/>
            <a:ext cx="3243072" cy="2377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7">
            <a:extLst>
              <a:ext uri="{FF2B5EF4-FFF2-40B4-BE49-F238E27FC236}">
                <a16:creationId xmlns:a16="http://schemas.microsoft.com/office/drawing/2014/main" id="{BE617D76-5660-3DA0-9300-6C8790C2C168}"/>
              </a:ext>
            </a:extLst>
          </p:cNvPr>
          <p:cNvSpPr>
            <a:spLocks noGrp="1"/>
          </p:cNvSpPr>
          <p:nvPr>
            <p:ph sz="quarter" idx="15"/>
          </p:nvPr>
        </p:nvSpPr>
        <p:spPr>
          <a:xfrm>
            <a:off x="7737856" y="1257300"/>
            <a:ext cx="3243072" cy="2377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5">
            <a:extLst>
              <a:ext uri="{FF2B5EF4-FFF2-40B4-BE49-F238E27FC236}">
                <a16:creationId xmlns:a16="http://schemas.microsoft.com/office/drawing/2014/main" id="{9E0A2B19-466F-516C-177D-63F675246345}"/>
              </a:ext>
            </a:extLst>
          </p:cNvPr>
          <p:cNvSpPr>
            <a:spLocks noGrp="1"/>
          </p:cNvSpPr>
          <p:nvPr>
            <p:ph sz="quarter" idx="16"/>
          </p:nvPr>
        </p:nvSpPr>
        <p:spPr>
          <a:xfrm>
            <a:off x="410343" y="3793629"/>
            <a:ext cx="3243072" cy="2377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7">
            <a:extLst>
              <a:ext uri="{FF2B5EF4-FFF2-40B4-BE49-F238E27FC236}">
                <a16:creationId xmlns:a16="http://schemas.microsoft.com/office/drawing/2014/main" id="{4CEDD625-CE74-D126-1B02-532B5685501B}"/>
              </a:ext>
            </a:extLst>
          </p:cNvPr>
          <p:cNvSpPr>
            <a:spLocks noGrp="1"/>
          </p:cNvSpPr>
          <p:nvPr>
            <p:ph sz="quarter" idx="17"/>
          </p:nvPr>
        </p:nvSpPr>
        <p:spPr>
          <a:xfrm>
            <a:off x="4076071" y="3793629"/>
            <a:ext cx="3243072" cy="2377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7">
            <a:extLst>
              <a:ext uri="{FF2B5EF4-FFF2-40B4-BE49-F238E27FC236}">
                <a16:creationId xmlns:a16="http://schemas.microsoft.com/office/drawing/2014/main" id="{BEB89A2B-0B9D-A370-5C8A-D4ADD5D0AE95}"/>
              </a:ext>
            </a:extLst>
          </p:cNvPr>
          <p:cNvSpPr>
            <a:spLocks noGrp="1"/>
          </p:cNvSpPr>
          <p:nvPr>
            <p:ph sz="quarter" idx="18"/>
          </p:nvPr>
        </p:nvSpPr>
        <p:spPr>
          <a:xfrm>
            <a:off x="7741799" y="3793629"/>
            <a:ext cx="3243072" cy="2377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767462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46B4E-730A-6E05-10C7-E95870034612}"/>
              </a:ext>
            </a:extLst>
          </p:cNvPr>
          <p:cNvSpPr>
            <a:spLocks noGrp="1"/>
          </p:cNvSpPr>
          <p:nvPr>
            <p:ph type="title"/>
          </p:nvPr>
        </p:nvSpPr>
        <p:spPr>
          <a:xfrm>
            <a:off x="406400" y="313854"/>
            <a:ext cx="11379200" cy="307777"/>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AF37B23-2AEA-8DD4-F227-5102CAC1612C}"/>
              </a:ext>
            </a:extLst>
          </p:cNvPr>
          <p:cNvSpPr>
            <a:spLocks noGrp="1"/>
          </p:cNvSpPr>
          <p:nvPr>
            <p:ph type="sldNum" sz="quarter" idx="10"/>
          </p:nvPr>
        </p:nvSpPr>
        <p:spPr/>
        <p:txBody>
          <a:body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2460C11E-6452-556E-9DFD-5E3A49E1DB9E}"/>
              </a:ext>
            </a:extLst>
          </p:cNvPr>
          <p:cNvSpPr>
            <a:spLocks noGrp="1"/>
          </p:cNvSpPr>
          <p:nvPr>
            <p:ph type="ftr" sz="quarter" idx="11"/>
          </p:nvPr>
        </p:nvSpPr>
        <p:spPr/>
        <p:txBody>
          <a:bodyPr/>
          <a:lstStyle/>
          <a:p>
            <a:r>
              <a:rPr lang="en-US"/>
              <a:t>Proprietary &amp; Confidential</a:t>
            </a:r>
            <a:endParaRPr lang="en-GB"/>
          </a:p>
        </p:txBody>
      </p:sp>
      <p:sp>
        <p:nvSpPr>
          <p:cNvPr id="6" name="Content Placeholder 5">
            <a:extLst>
              <a:ext uri="{FF2B5EF4-FFF2-40B4-BE49-F238E27FC236}">
                <a16:creationId xmlns:a16="http://schemas.microsoft.com/office/drawing/2014/main" id="{AD46C5C5-D705-F84B-024C-68460A7CA5C0}"/>
              </a:ext>
            </a:extLst>
          </p:cNvPr>
          <p:cNvSpPr>
            <a:spLocks noGrp="1"/>
          </p:cNvSpPr>
          <p:nvPr>
            <p:ph sz="quarter" idx="12"/>
          </p:nvPr>
        </p:nvSpPr>
        <p:spPr>
          <a:xfrm>
            <a:off x="406400" y="3538769"/>
            <a:ext cx="2438400" cy="2633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BC768CE3-FD50-B49A-FC2D-B068D4DE5DA0}"/>
              </a:ext>
            </a:extLst>
          </p:cNvPr>
          <p:cNvSpPr>
            <a:spLocks noGrp="1"/>
          </p:cNvSpPr>
          <p:nvPr>
            <p:ph type="body" sz="quarter" idx="13"/>
          </p:nvPr>
        </p:nvSpPr>
        <p:spPr>
          <a:xfrm>
            <a:off x="406400" y="656753"/>
            <a:ext cx="11379200" cy="349250"/>
          </a:xfrm>
        </p:spPr>
        <p:txBody>
          <a:bodyPr/>
          <a:lstStyle>
            <a:lvl1pPr>
              <a:defRPr sz="1600" b="0"/>
            </a:lvl1pPr>
          </a:lstStyle>
          <a:p>
            <a:pPr lvl="0"/>
            <a:r>
              <a:rPr lang="en-US"/>
              <a:t>Click to edit Master text styles</a:t>
            </a:r>
          </a:p>
        </p:txBody>
      </p:sp>
      <p:sp>
        <p:nvSpPr>
          <p:cNvPr id="8" name="Content Placeholder 7">
            <a:extLst>
              <a:ext uri="{FF2B5EF4-FFF2-40B4-BE49-F238E27FC236}">
                <a16:creationId xmlns:a16="http://schemas.microsoft.com/office/drawing/2014/main" id="{B94EB280-E301-57DE-C0DB-0E7D707A5AE3}"/>
              </a:ext>
            </a:extLst>
          </p:cNvPr>
          <p:cNvSpPr>
            <a:spLocks noGrp="1"/>
          </p:cNvSpPr>
          <p:nvPr>
            <p:ph sz="quarter" idx="14"/>
          </p:nvPr>
        </p:nvSpPr>
        <p:spPr>
          <a:xfrm>
            <a:off x="3251200" y="3538769"/>
            <a:ext cx="2438400" cy="2633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7">
            <a:extLst>
              <a:ext uri="{FF2B5EF4-FFF2-40B4-BE49-F238E27FC236}">
                <a16:creationId xmlns:a16="http://schemas.microsoft.com/office/drawing/2014/main" id="{BE617D76-5660-3DA0-9300-6C8790C2C168}"/>
              </a:ext>
            </a:extLst>
          </p:cNvPr>
          <p:cNvSpPr>
            <a:spLocks noGrp="1"/>
          </p:cNvSpPr>
          <p:nvPr>
            <p:ph sz="quarter" idx="15"/>
          </p:nvPr>
        </p:nvSpPr>
        <p:spPr>
          <a:xfrm>
            <a:off x="6100024" y="3538769"/>
            <a:ext cx="2438400" cy="2633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7">
            <a:extLst>
              <a:ext uri="{FF2B5EF4-FFF2-40B4-BE49-F238E27FC236}">
                <a16:creationId xmlns:a16="http://schemas.microsoft.com/office/drawing/2014/main" id="{77B158A1-006F-4C0F-1393-3CC5EB933542}"/>
              </a:ext>
            </a:extLst>
          </p:cNvPr>
          <p:cNvSpPr>
            <a:spLocks noGrp="1"/>
          </p:cNvSpPr>
          <p:nvPr>
            <p:ph sz="quarter" idx="16"/>
          </p:nvPr>
        </p:nvSpPr>
        <p:spPr>
          <a:xfrm>
            <a:off x="8940800" y="3538769"/>
            <a:ext cx="2438400" cy="2633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DF6D35A8-89A9-4A6E-A006-FD9F23AECF61}"/>
              </a:ext>
            </a:extLst>
          </p:cNvPr>
          <p:cNvSpPr>
            <a:spLocks noGrp="1"/>
          </p:cNvSpPr>
          <p:nvPr>
            <p:ph type="pic" sz="quarter" idx="17"/>
          </p:nvPr>
        </p:nvSpPr>
        <p:spPr>
          <a:xfrm>
            <a:off x="406400" y="1257300"/>
            <a:ext cx="2438400" cy="2057400"/>
          </a:xfrm>
          <a:solidFill>
            <a:schemeClr val="accent5"/>
          </a:solidFill>
        </p:spPr>
        <p:txBody>
          <a:bodyPr anchor="ctr"/>
          <a:lstStyle>
            <a:lvl1pPr algn="ctr">
              <a:defRPr/>
            </a:lvl1pPr>
          </a:lstStyle>
          <a:p>
            <a:r>
              <a:rPr lang="en-US"/>
              <a:t>Click icon to add picture</a:t>
            </a:r>
          </a:p>
        </p:txBody>
      </p:sp>
      <p:sp>
        <p:nvSpPr>
          <p:cNvPr id="12" name="Picture Placeholder 10">
            <a:extLst>
              <a:ext uri="{FF2B5EF4-FFF2-40B4-BE49-F238E27FC236}">
                <a16:creationId xmlns:a16="http://schemas.microsoft.com/office/drawing/2014/main" id="{7CF492E3-4E45-F0C4-2EA1-969EA20D696B}"/>
              </a:ext>
            </a:extLst>
          </p:cNvPr>
          <p:cNvSpPr>
            <a:spLocks noGrp="1"/>
          </p:cNvSpPr>
          <p:nvPr>
            <p:ph type="pic" sz="quarter" idx="18"/>
          </p:nvPr>
        </p:nvSpPr>
        <p:spPr>
          <a:xfrm>
            <a:off x="3251200" y="1257300"/>
            <a:ext cx="2438400" cy="2057400"/>
          </a:xfrm>
          <a:solidFill>
            <a:schemeClr val="accent5"/>
          </a:solidFill>
        </p:spPr>
        <p:txBody>
          <a:bodyPr anchor="ctr"/>
          <a:lstStyle>
            <a:lvl1pPr algn="ctr">
              <a:defRPr/>
            </a:lvl1pPr>
          </a:lstStyle>
          <a:p>
            <a:r>
              <a:rPr lang="en-US"/>
              <a:t>Click icon to add picture</a:t>
            </a:r>
          </a:p>
        </p:txBody>
      </p:sp>
      <p:sp>
        <p:nvSpPr>
          <p:cNvPr id="13" name="Picture Placeholder 10">
            <a:extLst>
              <a:ext uri="{FF2B5EF4-FFF2-40B4-BE49-F238E27FC236}">
                <a16:creationId xmlns:a16="http://schemas.microsoft.com/office/drawing/2014/main" id="{EE9EEB21-76FB-A464-315B-ACE83DDAF2F1}"/>
              </a:ext>
            </a:extLst>
          </p:cNvPr>
          <p:cNvSpPr>
            <a:spLocks noGrp="1"/>
          </p:cNvSpPr>
          <p:nvPr>
            <p:ph type="pic" sz="quarter" idx="19"/>
          </p:nvPr>
        </p:nvSpPr>
        <p:spPr>
          <a:xfrm>
            <a:off x="6093039" y="1257300"/>
            <a:ext cx="2438400" cy="2057400"/>
          </a:xfrm>
          <a:solidFill>
            <a:schemeClr val="accent5"/>
          </a:solidFill>
        </p:spPr>
        <p:txBody>
          <a:bodyPr anchor="ctr"/>
          <a:lstStyle>
            <a:lvl1pPr algn="ctr">
              <a:defRPr/>
            </a:lvl1pPr>
          </a:lstStyle>
          <a:p>
            <a:r>
              <a:rPr lang="en-US"/>
              <a:t>Click icon to add picture</a:t>
            </a:r>
          </a:p>
        </p:txBody>
      </p:sp>
      <p:sp>
        <p:nvSpPr>
          <p:cNvPr id="14" name="Picture Placeholder 10">
            <a:extLst>
              <a:ext uri="{FF2B5EF4-FFF2-40B4-BE49-F238E27FC236}">
                <a16:creationId xmlns:a16="http://schemas.microsoft.com/office/drawing/2014/main" id="{CF91F6C7-D593-B977-F351-7C284365CC72}"/>
              </a:ext>
            </a:extLst>
          </p:cNvPr>
          <p:cNvSpPr>
            <a:spLocks noGrp="1"/>
          </p:cNvSpPr>
          <p:nvPr>
            <p:ph type="pic" sz="quarter" idx="20"/>
          </p:nvPr>
        </p:nvSpPr>
        <p:spPr>
          <a:xfrm>
            <a:off x="8940800" y="1257300"/>
            <a:ext cx="2438400" cy="2057400"/>
          </a:xfrm>
          <a:solidFill>
            <a:schemeClr val="accent5"/>
          </a:solidFill>
        </p:spPr>
        <p:txBody>
          <a:bodyPr anchor="ctr"/>
          <a:lstStyle>
            <a:lvl1pPr algn="ctr">
              <a:defRPr/>
            </a:lvl1pPr>
          </a:lstStyle>
          <a:p>
            <a:r>
              <a:rPr lang="en-US"/>
              <a:t>Click icon to add picture</a:t>
            </a:r>
          </a:p>
        </p:txBody>
      </p:sp>
    </p:spTree>
    <p:extLst>
      <p:ext uri="{BB962C8B-B14F-4D97-AF65-F5344CB8AC3E}">
        <p14:creationId xmlns:p14="http://schemas.microsoft.com/office/powerpoint/2010/main" val="56102971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ite and a Statem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908800" y="6349712"/>
            <a:ext cx="4069701" cy="365125"/>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700" b="0" i="0">
                <a:solidFill>
                  <a:schemeClr val="tx1"/>
                </a:solidFill>
                <a:latin typeface="Helvetica Now Text" panose="020B0504030202020204" pitchFamily="34" charset="77"/>
              </a:defRPr>
            </a:lvl1pPr>
          </a:lstStyle>
          <a:p>
            <a:r>
              <a:rPr lang="en-US"/>
              <a:t>Proprietary &amp; Confidential</a:t>
            </a:r>
            <a:endParaRPr lang="en-GB"/>
          </a:p>
        </p:txBody>
      </p:sp>
      <p:sp>
        <p:nvSpPr>
          <p:cNvPr id="5" name="Title 4">
            <a:extLst>
              <a:ext uri="{FF2B5EF4-FFF2-40B4-BE49-F238E27FC236}">
                <a16:creationId xmlns:a16="http://schemas.microsoft.com/office/drawing/2014/main" id="{6A3461B2-75BA-9241-8F86-93C9471093BF}"/>
              </a:ext>
            </a:extLst>
          </p:cNvPr>
          <p:cNvSpPr>
            <a:spLocks noGrp="1"/>
          </p:cNvSpPr>
          <p:nvPr>
            <p:ph type="title" hasCustomPrompt="1"/>
          </p:nvPr>
        </p:nvSpPr>
        <p:spPr/>
        <p:txBody>
          <a:bodyPr/>
          <a:lstStyle/>
          <a:p>
            <a:r>
              <a:rPr lang="en-US"/>
              <a:t>Click to add title</a:t>
            </a:r>
            <a:endParaRPr lang="en-GB"/>
          </a:p>
        </p:txBody>
      </p:sp>
      <p:sp>
        <p:nvSpPr>
          <p:cNvPr id="11" name="Text Placeholder 10">
            <a:extLst>
              <a:ext uri="{FF2B5EF4-FFF2-40B4-BE49-F238E27FC236}">
                <a16:creationId xmlns:a16="http://schemas.microsoft.com/office/drawing/2014/main" id="{04AD07C5-4AC5-0847-BB1D-A611D2FFA5E5}"/>
              </a:ext>
            </a:extLst>
          </p:cNvPr>
          <p:cNvSpPr>
            <a:spLocks noGrp="1"/>
          </p:cNvSpPr>
          <p:nvPr>
            <p:ph type="body" sz="quarter" idx="14" hasCustomPrompt="1"/>
          </p:nvPr>
        </p:nvSpPr>
        <p:spPr>
          <a:xfrm>
            <a:off x="406402" y="1679632"/>
            <a:ext cx="10159999" cy="4492568"/>
          </a:xfrm>
        </p:spPr>
        <p:txBody>
          <a:bodyPr/>
          <a:lstStyle>
            <a:lvl1pPr>
              <a:spcAft>
                <a:spcPts val="1800"/>
              </a:spcAft>
              <a:defRPr sz="3600" b="0" i="0">
                <a:solidFill>
                  <a:schemeClr val="tx1"/>
                </a:solidFill>
                <a:latin typeface="Helvetica Now Text Light" panose="020B0404030202020204" pitchFamily="34" charset="0"/>
              </a:defRPr>
            </a:lvl1pPr>
            <a:lvl2pPr>
              <a:lnSpc>
                <a:spcPct val="100000"/>
              </a:lnSpc>
              <a:defRPr sz="1800" b="0">
                <a:solidFill>
                  <a:schemeClr val="tx1"/>
                </a:solidFill>
              </a:defRPr>
            </a:lvl2pPr>
            <a:lvl3pPr>
              <a:defRPr sz="700" b="0">
                <a:solidFill>
                  <a:schemeClr val="tx1"/>
                </a:solidFill>
              </a:defRPr>
            </a:lvl3pPr>
            <a:lvl4pPr>
              <a:defRPr sz="700" b="0">
                <a:solidFill>
                  <a:schemeClr val="tx1"/>
                </a:solidFill>
              </a:defRPr>
            </a:lvl4pPr>
            <a:lvl5pPr>
              <a:defRPr sz="700" b="0">
                <a:solidFill>
                  <a:schemeClr val="tx1"/>
                </a:solidFill>
              </a:defRPr>
            </a:lvl5pPr>
          </a:lstStyle>
          <a:p>
            <a:pPr lvl="0"/>
            <a:r>
              <a:rPr lang="en-GB"/>
              <a:t>Type a statement – First level. </a:t>
            </a:r>
            <a:r>
              <a:rPr lang="en-US"/>
              <a:t>Type Author name – Second level</a:t>
            </a:r>
          </a:p>
          <a:p>
            <a:pPr lvl="1"/>
            <a:r>
              <a:rPr lang="en-US"/>
              <a:t>Second level</a:t>
            </a:r>
          </a:p>
        </p:txBody>
      </p:sp>
      <p:pic>
        <p:nvPicPr>
          <p:cNvPr id="10" name="Graphic 9">
            <a:extLst>
              <a:ext uri="{FF2B5EF4-FFF2-40B4-BE49-F238E27FC236}">
                <a16:creationId xmlns:a16="http://schemas.microsoft.com/office/drawing/2014/main" id="{84AF1C63-4301-406B-AAF7-C988694E33A0}"/>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26051" y="1279522"/>
            <a:ext cx="400135" cy="400110"/>
          </a:xfrm>
          <a:prstGeom prst="rect">
            <a:avLst/>
          </a:prstGeom>
        </p:spPr>
      </p:pic>
    </p:spTree>
    <p:extLst>
      <p:ext uri="{BB962C8B-B14F-4D97-AF65-F5344CB8AC3E}">
        <p14:creationId xmlns:p14="http://schemas.microsoft.com/office/powerpoint/2010/main" val="377229004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itle, 4 col Content and data">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908800" y="6349712"/>
            <a:ext cx="4069701" cy="365125"/>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700" b="0" i="0">
                <a:solidFill>
                  <a:schemeClr val="tx1"/>
                </a:solidFill>
                <a:latin typeface="Helvetica Now Text" panose="020B0504030202020204" pitchFamily="34" charset="77"/>
              </a:defRPr>
            </a:lvl1pPr>
          </a:lstStyle>
          <a:p>
            <a:r>
              <a:rPr lang="en-US"/>
              <a:t>Proprietary &amp; Confidential</a:t>
            </a:r>
            <a:endParaRPr lang="en-GB"/>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p:txBody>
          <a:bodyPr/>
          <a:lstStyle/>
          <a:p>
            <a:r>
              <a:rPr lang="en-US"/>
              <a:t>Click to add title</a:t>
            </a:r>
            <a:endParaRPr lang="en-GB"/>
          </a:p>
        </p:txBody>
      </p:sp>
      <p:sp>
        <p:nvSpPr>
          <p:cNvPr id="9" name="Text Placeholder 2">
            <a:extLst>
              <a:ext uri="{FF2B5EF4-FFF2-40B4-BE49-F238E27FC236}">
                <a16:creationId xmlns:a16="http://schemas.microsoft.com/office/drawing/2014/main" id="{16642512-3957-EF43-9667-13221E404F43}"/>
              </a:ext>
            </a:extLst>
          </p:cNvPr>
          <p:cNvSpPr>
            <a:spLocks noGrp="1"/>
          </p:cNvSpPr>
          <p:nvPr>
            <p:ph type="body" idx="14" hasCustomPrompt="1"/>
          </p:nvPr>
        </p:nvSpPr>
        <p:spPr>
          <a:xfrm>
            <a:off x="422965" y="1270444"/>
            <a:ext cx="2438400" cy="297498"/>
          </a:xfrm>
        </p:spPr>
        <p:txBody>
          <a:bodyPr wrap="square" anchor="t">
            <a:noAutofit/>
          </a:bodyPr>
          <a:lstStyle>
            <a:lvl1pPr marL="0" indent="0">
              <a:spcAft>
                <a:spcPts val="0"/>
              </a:spcAft>
              <a:buNone/>
              <a:defRPr sz="14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GB"/>
              <a:t>Click to add text</a:t>
            </a:r>
          </a:p>
        </p:txBody>
      </p:sp>
      <p:sp>
        <p:nvSpPr>
          <p:cNvPr id="11" name="Text Placeholder 2">
            <a:extLst>
              <a:ext uri="{FF2B5EF4-FFF2-40B4-BE49-F238E27FC236}">
                <a16:creationId xmlns:a16="http://schemas.microsoft.com/office/drawing/2014/main" id="{4D8E5C98-2D5C-FA4E-B19C-E4FD1AF623D6}"/>
              </a:ext>
            </a:extLst>
          </p:cNvPr>
          <p:cNvSpPr>
            <a:spLocks noGrp="1"/>
          </p:cNvSpPr>
          <p:nvPr>
            <p:ph type="body" idx="16" hasCustomPrompt="1"/>
          </p:nvPr>
        </p:nvSpPr>
        <p:spPr>
          <a:xfrm>
            <a:off x="422965" y="1572155"/>
            <a:ext cx="2438400" cy="1188720"/>
          </a:xfrm>
        </p:spPr>
        <p:txBody>
          <a:bodyPr wrap="square" anchor="t">
            <a:noAutofit/>
          </a:bodyPr>
          <a:lstStyle>
            <a:lvl1pPr marL="0" indent="0">
              <a:lnSpc>
                <a:spcPct val="117000"/>
              </a:lnSpc>
              <a:spcAft>
                <a:spcPts val="0"/>
              </a:spcAft>
              <a:buNone/>
              <a:defRPr sz="1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US"/>
              <a:t>Click to add text</a:t>
            </a:r>
          </a:p>
        </p:txBody>
      </p:sp>
      <p:sp>
        <p:nvSpPr>
          <p:cNvPr id="21" name="Text Placeholder 2">
            <a:extLst>
              <a:ext uri="{FF2B5EF4-FFF2-40B4-BE49-F238E27FC236}">
                <a16:creationId xmlns:a16="http://schemas.microsoft.com/office/drawing/2014/main" id="{FDAEB2EA-AE24-1443-9762-CED602863704}"/>
              </a:ext>
            </a:extLst>
          </p:cNvPr>
          <p:cNvSpPr>
            <a:spLocks noGrp="1"/>
          </p:cNvSpPr>
          <p:nvPr>
            <p:ph type="body" idx="17" hasCustomPrompt="1"/>
          </p:nvPr>
        </p:nvSpPr>
        <p:spPr>
          <a:xfrm>
            <a:off x="422965" y="3578952"/>
            <a:ext cx="2438400" cy="492443"/>
          </a:xfrm>
        </p:spPr>
        <p:txBody>
          <a:bodyPr wrap="square" anchor="b">
            <a:noAutofit/>
          </a:bodyPr>
          <a:lstStyle>
            <a:lvl1pPr marL="0" indent="0">
              <a:spcAft>
                <a:spcPts val="0"/>
              </a:spcAft>
              <a:buNone/>
              <a:defRPr sz="32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GB"/>
              <a:t>00</a:t>
            </a:r>
          </a:p>
        </p:txBody>
      </p:sp>
      <p:sp>
        <p:nvSpPr>
          <p:cNvPr id="22" name="Text Placeholder 2">
            <a:extLst>
              <a:ext uri="{FF2B5EF4-FFF2-40B4-BE49-F238E27FC236}">
                <a16:creationId xmlns:a16="http://schemas.microsoft.com/office/drawing/2014/main" id="{7D2B43BB-F80F-E94B-9590-490166D84912}"/>
              </a:ext>
            </a:extLst>
          </p:cNvPr>
          <p:cNvSpPr>
            <a:spLocks noGrp="1"/>
          </p:cNvSpPr>
          <p:nvPr>
            <p:ph type="body" idx="18" hasCustomPrompt="1"/>
          </p:nvPr>
        </p:nvSpPr>
        <p:spPr>
          <a:xfrm>
            <a:off x="422965" y="4091224"/>
            <a:ext cx="2438400" cy="172740"/>
          </a:xfrm>
        </p:spPr>
        <p:txBody>
          <a:bodyPr wrap="square" anchor="t">
            <a:noAutofit/>
          </a:bodyPr>
          <a:lstStyle>
            <a:lvl1pPr marL="0" indent="0">
              <a:lnSpc>
                <a:spcPct val="117000"/>
              </a:lnSpc>
              <a:spcAft>
                <a:spcPts val="0"/>
              </a:spcAft>
              <a:buNone/>
              <a:defRPr sz="1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US"/>
              <a:t>Click to add text</a:t>
            </a:r>
          </a:p>
        </p:txBody>
      </p:sp>
      <p:sp>
        <p:nvSpPr>
          <p:cNvPr id="23" name="Text Placeholder 2">
            <a:extLst>
              <a:ext uri="{FF2B5EF4-FFF2-40B4-BE49-F238E27FC236}">
                <a16:creationId xmlns:a16="http://schemas.microsoft.com/office/drawing/2014/main" id="{5D11586B-BB88-E841-BDE0-C232DC44FD95}"/>
              </a:ext>
            </a:extLst>
          </p:cNvPr>
          <p:cNvSpPr>
            <a:spLocks noGrp="1"/>
          </p:cNvSpPr>
          <p:nvPr>
            <p:ph type="body" idx="19" hasCustomPrompt="1"/>
          </p:nvPr>
        </p:nvSpPr>
        <p:spPr>
          <a:xfrm>
            <a:off x="3251200" y="1267158"/>
            <a:ext cx="2438400" cy="297497"/>
          </a:xfrm>
        </p:spPr>
        <p:txBody>
          <a:bodyPr wrap="square" anchor="t">
            <a:noAutofit/>
          </a:bodyPr>
          <a:lstStyle>
            <a:lvl1pPr marL="0" indent="0">
              <a:spcAft>
                <a:spcPts val="0"/>
              </a:spcAft>
              <a:buNone/>
              <a:defRPr sz="14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GB"/>
              <a:t>Click to add text</a:t>
            </a:r>
          </a:p>
        </p:txBody>
      </p:sp>
      <p:sp>
        <p:nvSpPr>
          <p:cNvPr id="24" name="Text Placeholder 2">
            <a:extLst>
              <a:ext uri="{FF2B5EF4-FFF2-40B4-BE49-F238E27FC236}">
                <a16:creationId xmlns:a16="http://schemas.microsoft.com/office/drawing/2014/main" id="{59FB3666-1E87-CB46-90C6-24A9ED043E99}"/>
              </a:ext>
            </a:extLst>
          </p:cNvPr>
          <p:cNvSpPr>
            <a:spLocks noGrp="1"/>
          </p:cNvSpPr>
          <p:nvPr>
            <p:ph type="body" idx="20" hasCustomPrompt="1"/>
          </p:nvPr>
        </p:nvSpPr>
        <p:spPr>
          <a:xfrm>
            <a:off x="3251200" y="1572155"/>
            <a:ext cx="2438400" cy="1188720"/>
          </a:xfrm>
        </p:spPr>
        <p:txBody>
          <a:bodyPr wrap="square" anchor="t">
            <a:noAutofit/>
          </a:bodyPr>
          <a:lstStyle>
            <a:lvl1pPr marL="0" indent="0">
              <a:lnSpc>
                <a:spcPct val="117000"/>
              </a:lnSpc>
              <a:spcAft>
                <a:spcPts val="0"/>
              </a:spcAft>
              <a:buNone/>
              <a:defRPr sz="1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US"/>
              <a:t>Click to add text</a:t>
            </a:r>
          </a:p>
        </p:txBody>
      </p:sp>
      <p:sp>
        <p:nvSpPr>
          <p:cNvPr id="25" name="Text Placeholder 2">
            <a:extLst>
              <a:ext uri="{FF2B5EF4-FFF2-40B4-BE49-F238E27FC236}">
                <a16:creationId xmlns:a16="http://schemas.microsoft.com/office/drawing/2014/main" id="{71D06E88-E1C6-554B-ACB2-1388ECCFC477}"/>
              </a:ext>
            </a:extLst>
          </p:cNvPr>
          <p:cNvSpPr>
            <a:spLocks noGrp="1"/>
          </p:cNvSpPr>
          <p:nvPr>
            <p:ph type="body" idx="21" hasCustomPrompt="1"/>
          </p:nvPr>
        </p:nvSpPr>
        <p:spPr>
          <a:xfrm>
            <a:off x="3251200" y="3578952"/>
            <a:ext cx="2438400" cy="492443"/>
          </a:xfrm>
        </p:spPr>
        <p:txBody>
          <a:bodyPr wrap="square" anchor="b">
            <a:noAutofit/>
          </a:bodyPr>
          <a:lstStyle>
            <a:lvl1pPr marL="0" indent="0">
              <a:spcAft>
                <a:spcPts val="0"/>
              </a:spcAft>
              <a:buNone/>
              <a:defRPr sz="32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GB"/>
              <a:t>00</a:t>
            </a:r>
          </a:p>
        </p:txBody>
      </p:sp>
      <p:sp>
        <p:nvSpPr>
          <p:cNvPr id="26" name="Text Placeholder 2">
            <a:extLst>
              <a:ext uri="{FF2B5EF4-FFF2-40B4-BE49-F238E27FC236}">
                <a16:creationId xmlns:a16="http://schemas.microsoft.com/office/drawing/2014/main" id="{04E1B498-F789-6B4C-929F-448D3A7E09A9}"/>
              </a:ext>
            </a:extLst>
          </p:cNvPr>
          <p:cNvSpPr>
            <a:spLocks noGrp="1"/>
          </p:cNvSpPr>
          <p:nvPr>
            <p:ph type="body" idx="22" hasCustomPrompt="1"/>
          </p:nvPr>
        </p:nvSpPr>
        <p:spPr>
          <a:xfrm>
            <a:off x="3251200" y="4091224"/>
            <a:ext cx="2438400" cy="172740"/>
          </a:xfrm>
        </p:spPr>
        <p:txBody>
          <a:bodyPr wrap="square" anchor="t">
            <a:noAutofit/>
          </a:bodyPr>
          <a:lstStyle>
            <a:lvl1pPr marL="0" indent="0">
              <a:lnSpc>
                <a:spcPct val="117000"/>
              </a:lnSpc>
              <a:spcAft>
                <a:spcPts val="0"/>
              </a:spcAft>
              <a:buNone/>
              <a:defRPr sz="1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US"/>
              <a:t>Click to add text</a:t>
            </a:r>
          </a:p>
        </p:txBody>
      </p:sp>
      <p:sp>
        <p:nvSpPr>
          <p:cNvPr id="27" name="Text Placeholder 2">
            <a:extLst>
              <a:ext uri="{FF2B5EF4-FFF2-40B4-BE49-F238E27FC236}">
                <a16:creationId xmlns:a16="http://schemas.microsoft.com/office/drawing/2014/main" id="{703D466C-3718-F242-B9DF-2DB7662AB580}"/>
              </a:ext>
            </a:extLst>
          </p:cNvPr>
          <p:cNvSpPr>
            <a:spLocks noGrp="1"/>
          </p:cNvSpPr>
          <p:nvPr>
            <p:ph type="body" idx="23" hasCustomPrompt="1"/>
          </p:nvPr>
        </p:nvSpPr>
        <p:spPr>
          <a:xfrm>
            <a:off x="6107043" y="1260857"/>
            <a:ext cx="2438400" cy="303797"/>
          </a:xfrm>
        </p:spPr>
        <p:txBody>
          <a:bodyPr wrap="square" anchor="t">
            <a:noAutofit/>
          </a:bodyPr>
          <a:lstStyle>
            <a:lvl1pPr marL="0" indent="0">
              <a:spcAft>
                <a:spcPts val="0"/>
              </a:spcAft>
              <a:buNone/>
              <a:defRPr sz="14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GB"/>
              <a:t>Click to add text</a:t>
            </a:r>
          </a:p>
        </p:txBody>
      </p:sp>
      <p:sp>
        <p:nvSpPr>
          <p:cNvPr id="28" name="Text Placeholder 2">
            <a:extLst>
              <a:ext uri="{FF2B5EF4-FFF2-40B4-BE49-F238E27FC236}">
                <a16:creationId xmlns:a16="http://schemas.microsoft.com/office/drawing/2014/main" id="{B73F0385-ED67-AD4D-8608-C489961D5B62}"/>
              </a:ext>
            </a:extLst>
          </p:cNvPr>
          <p:cNvSpPr>
            <a:spLocks noGrp="1"/>
          </p:cNvSpPr>
          <p:nvPr>
            <p:ph type="body" idx="24" hasCustomPrompt="1"/>
          </p:nvPr>
        </p:nvSpPr>
        <p:spPr>
          <a:xfrm>
            <a:off x="6107043" y="1572155"/>
            <a:ext cx="2438400" cy="1188720"/>
          </a:xfrm>
        </p:spPr>
        <p:txBody>
          <a:bodyPr wrap="square" anchor="t">
            <a:noAutofit/>
          </a:bodyPr>
          <a:lstStyle>
            <a:lvl1pPr marL="0" indent="0">
              <a:lnSpc>
                <a:spcPct val="117000"/>
              </a:lnSpc>
              <a:spcAft>
                <a:spcPts val="0"/>
              </a:spcAft>
              <a:buNone/>
              <a:defRPr sz="1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US"/>
              <a:t>Click to add text</a:t>
            </a:r>
          </a:p>
        </p:txBody>
      </p:sp>
      <p:sp>
        <p:nvSpPr>
          <p:cNvPr id="29" name="Text Placeholder 2">
            <a:extLst>
              <a:ext uri="{FF2B5EF4-FFF2-40B4-BE49-F238E27FC236}">
                <a16:creationId xmlns:a16="http://schemas.microsoft.com/office/drawing/2014/main" id="{ADFBF102-F707-8A41-9092-931F5DD49E87}"/>
              </a:ext>
            </a:extLst>
          </p:cNvPr>
          <p:cNvSpPr>
            <a:spLocks noGrp="1"/>
          </p:cNvSpPr>
          <p:nvPr>
            <p:ph type="body" idx="25" hasCustomPrompt="1"/>
          </p:nvPr>
        </p:nvSpPr>
        <p:spPr>
          <a:xfrm>
            <a:off x="6107043" y="3578952"/>
            <a:ext cx="2438400" cy="492443"/>
          </a:xfrm>
        </p:spPr>
        <p:txBody>
          <a:bodyPr wrap="square" anchor="b">
            <a:noAutofit/>
          </a:bodyPr>
          <a:lstStyle>
            <a:lvl1pPr marL="0" indent="0">
              <a:spcAft>
                <a:spcPts val="0"/>
              </a:spcAft>
              <a:buNone/>
              <a:defRPr sz="32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GB"/>
              <a:t>00</a:t>
            </a:r>
          </a:p>
        </p:txBody>
      </p:sp>
      <p:sp>
        <p:nvSpPr>
          <p:cNvPr id="30" name="Text Placeholder 2">
            <a:extLst>
              <a:ext uri="{FF2B5EF4-FFF2-40B4-BE49-F238E27FC236}">
                <a16:creationId xmlns:a16="http://schemas.microsoft.com/office/drawing/2014/main" id="{572CE571-3876-B640-86F0-2ECB5F3F94B7}"/>
              </a:ext>
            </a:extLst>
          </p:cNvPr>
          <p:cNvSpPr>
            <a:spLocks noGrp="1"/>
          </p:cNvSpPr>
          <p:nvPr>
            <p:ph type="body" idx="26" hasCustomPrompt="1"/>
          </p:nvPr>
        </p:nvSpPr>
        <p:spPr>
          <a:xfrm>
            <a:off x="6107043" y="4091224"/>
            <a:ext cx="2438400" cy="172740"/>
          </a:xfrm>
        </p:spPr>
        <p:txBody>
          <a:bodyPr wrap="square" anchor="t">
            <a:noAutofit/>
          </a:bodyPr>
          <a:lstStyle>
            <a:lvl1pPr marL="0" indent="0">
              <a:lnSpc>
                <a:spcPct val="117000"/>
              </a:lnSpc>
              <a:spcAft>
                <a:spcPts val="0"/>
              </a:spcAft>
              <a:buNone/>
              <a:defRPr sz="1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US"/>
              <a:t>Click to add text</a:t>
            </a:r>
          </a:p>
        </p:txBody>
      </p:sp>
      <p:sp>
        <p:nvSpPr>
          <p:cNvPr id="31" name="Text Placeholder 2">
            <a:extLst>
              <a:ext uri="{FF2B5EF4-FFF2-40B4-BE49-F238E27FC236}">
                <a16:creationId xmlns:a16="http://schemas.microsoft.com/office/drawing/2014/main" id="{3284B7DF-717C-CE45-BCC4-A7884A8632E7}"/>
              </a:ext>
            </a:extLst>
          </p:cNvPr>
          <p:cNvSpPr>
            <a:spLocks noGrp="1"/>
          </p:cNvSpPr>
          <p:nvPr>
            <p:ph type="body" idx="27" hasCustomPrompt="1"/>
          </p:nvPr>
        </p:nvSpPr>
        <p:spPr>
          <a:xfrm>
            <a:off x="8968408" y="1270444"/>
            <a:ext cx="2438400" cy="303796"/>
          </a:xfrm>
        </p:spPr>
        <p:txBody>
          <a:bodyPr wrap="square" anchor="t">
            <a:noAutofit/>
          </a:bodyPr>
          <a:lstStyle>
            <a:lvl1pPr marL="0" indent="0">
              <a:spcAft>
                <a:spcPts val="0"/>
              </a:spcAft>
              <a:buNone/>
              <a:defRPr sz="14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GB"/>
              <a:t>Click to add text</a:t>
            </a:r>
          </a:p>
        </p:txBody>
      </p:sp>
      <p:sp>
        <p:nvSpPr>
          <p:cNvPr id="32" name="Text Placeholder 2">
            <a:extLst>
              <a:ext uri="{FF2B5EF4-FFF2-40B4-BE49-F238E27FC236}">
                <a16:creationId xmlns:a16="http://schemas.microsoft.com/office/drawing/2014/main" id="{FCD03DDE-4D27-E546-B96D-0ED1DF019ACA}"/>
              </a:ext>
            </a:extLst>
          </p:cNvPr>
          <p:cNvSpPr>
            <a:spLocks noGrp="1"/>
          </p:cNvSpPr>
          <p:nvPr>
            <p:ph type="body" idx="28" hasCustomPrompt="1"/>
          </p:nvPr>
        </p:nvSpPr>
        <p:spPr>
          <a:xfrm>
            <a:off x="8968408" y="1572155"/>
            <a:ext cx="2438400" cy="1188720"/>
          </a:xfrm>
        </p:spPr>
        <p:txBody>
          <a:bodyPr wrap="square" anchor="t">
            <a:noAutofit/>
          </a:bodyPr>
          <a:lstStyle>
            <a:lvl1pPr marL="0" indent="0">
              <a:lnSpc>
                <a:spcPct val="117000"/>
              </a:lnSpc>
              <a:spcAft>
                <a:spcPts val="0"/>
              </a:spcAft>
              <a:buNone/>
              <a:defRPr sz="1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US"/>
              <a:t>Click to add text</a:t>
            </a:r>
          </a:p>
        </p:txBody>
      </p:sp>
      <p:sp>
        <p:nvSpPr>
          <p:cNvPr id="33" name="Text Placeholder 2">
            <a:extLst>
              <a:ext uri="{FF2B5EF4-FFF2-40B4-BE49-F238E27FC236}">
                <a16:creationId xmlns:a16="http://schemas.microsoft.com/office/drawing/2014/main" id="{7FA2519B-6FFC-4340-BAFA-E118D8DC4800}"/>
              </a:ext>
            </a:extLst>
          </p:cNvPr>
          <p:cNvSpPr>
            <a:spLocks noGrp="1"/>
          </p:cNvSpPr>
          <p:nvPr>
            <p:ph type="body" idx="29" hasCustomPrompt="1"/>
          </p:nvPr>
        </p:nvSpPr>
        <p:spPr>
          <a:xfrm>
            <a:off x="8968408" y="3578952"/>
            <a:ext cx="2438400" cy="492443"/>
          </a:xfrm>
        </p:spPr>
        <p:txBody>
          <a:bodyPr wrap="square" anchor="b">
            <a:noAutofit/>
          </a:bodyPr>
          <a:lstStyle>
            <a:lvl1pPr marL="0" indent="0">
              <a:spcAft>
                <a:spcPts val="0"/>
              </a:spcAft>
              <a:buNone/>
              <a:defRPr sz="32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GB"/>
              <a:t>00</a:t>
            </a:r>
          </a:p>
        </p:txBody>
      </p:sp>
      <p:sp>
        <p:nvSpPr>
          <p:cNvPr id="34" name="Text Placeholder 2">
            <a:extLst>
              <a:ext uri="{FF2B5EF4-FFF2-40B4-BE49-F238E27FC236}">
                <a16:creationId xmlns:a16="http://schemas.microsoft.com/office/drawing/2014/main" id="{B8BADAC4-27A3-4E45-B1B1-1007DA629489}"/>
              </a:ext>
            </a:extLst>
          </p:cNvPr>
          <p:cNvSpPr>
            <a:spLocks noGrp="1"/>
          </p:cNvSpPr>
          <p:nvPr>
            <p:ph type="body" idx="30" hasCustomPrompt="1"/>
          </p:nvPr>
        </p:nvSpPr>
        <p:spPr>
          <a:xfrm>
            <a:off x="8968408" y="4091224"/>
            <a:ext cx="2438400" cy="172740"/>
          </a:xfrm>
        </p:spPr>
        <p:txBody>
          <a:bodyPr wrap="square" anchor="t">
            <a:noAutofit/>
          </a:bodyPr>
          <a:lstStyle>
            <a:lvl1pPr marL="0" indent="0">
              <a:lnSpc>
                <a:spcPct val="117000"/>
              </a:lnSpc>
              <a:spcAft>
                <a:spcPts val="0"/>
              </a:spcAft>
              <a:buNone/>
              <a:defRPr sz="1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US"/>
              <a:t>Click to add text</a:t>
            </a:r>
          </a:p>
        </p:txBody>
      </p:sp>
      <p:sp>
        <p:nvSpPr>
          <p:cNvPr id="2" name="Subtitle 2">
            <a:extLst>
              <a:ext uri="{FF2B5EF4-FFF2-40B4-BE49-F238E27FC236}">
                <a16:creationId xmlns:a16="http://schemas.microsoft.com/office/drawing/2014/main" id="{D024E6BD-5755-5100-6ED1-CB4B28E9A70B}"/>
              </a:ext>
            </a:extLst>
          </p:cNvPr>
          <p:cNvSpPr>
            <a:spLocks noGrp="1"/>
          </p:cNvSpPr>
          <p:nvPr>
            <p:ph type="subTitle" idx="13" hasCustomPrompt="1"/>
          </p:nvPr>
        </p:nvSpPr>
        <p:spPr>
          <a:xfrm>
            <a:off x="406401" y="658309"/>
            <a:ext cx="10686951" cy="276999"/>
          </a:xfrm>
        </p:spPr>
        <p:txBody>
          <a:bodyPr wrap="square">
            <a:spAutoFit/>
          </a:bodyPr>
          <a:lstStyle>
            <a:lvl1pPr marL="0" indent="0" algn="l">
              <a:buNone/>
              <a:defRPr sz="1800" b="0" i="0">
                <a:solidFill>
                  <a:schemeClr val="tx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3" indent="0" algn="ctr">
              <a:buNone/>
              <a:defRPr sz="3200"/>
            </a:lvl9pPr>
          </a:lstStyle>
          <a:p>
            <a:pPr lvl="0"/>
            <a:r>
              <a:rPr lang="en-GB"/>
              <a:t>Click to add subhead</a:t>
            </a:r>
            <a:endParaRPr lang="en-US"/>
          </a:p>
        </p:txBody>
      </p:sp>
      <p:sp>
        <p:nvSpPr>
          <p:cNvPr id="4" name="Content Placeholder 3">
            <a:extLst>
              <a:ext uri="{FF2B5EF4-FFF2-40B4-BE49-F238E27FC236}">
                <a16:creationId xmlns:a16="http://schemas.microsoft.com/office/drawing/2014/main" id="{6297186A-39A8-9EDD-9246-E67AF3D2FECF}"/>
              </a:ext>
            </a:extLst>
          </p:cNvPr>
          <p:cNvSpPr>
            <a:spLocks noGrp="1"/>
          </p:cNvSpPr>
          <p:nvPr>
            <p:ph sz="quarter" idx="31"/>
          </p:nvPr>
        </p:nvSpPr>
        <p:spPr>
          <a:xfrm>
            <a:off x="422965" y="4264026"/>
            <a:ext cx="2438400" cy="190817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CC2BE5B8-4674-2BE0-F705-6F1AE6F62F47}"/>
              </a:ext>
            </a:extLst>
          </p:cNvPr>
          <p:cNvSpPr>
            <a:spLocks noGrp="1"/>
          </p:cNvSpPr>
          <p:nvPr>
            <p:ph sz="quarter" idx="32"/>
          </p:nvPr>
        </p:nvSpPr>
        <p:spPr>
          <a:xfrm>
            <a:off x="3251200" y="4264026"/>
            <a:ext cx="2438400" cy="190817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A018196F-4537-9858-8BC5-CB05F65C6DF8}"/>
              </a:ext>
            </a:extLst>
          </p:cNvPr>
          <p:cNvSpPr>
            <a:spLocks noGrp="1"/>
          </p:cNvSpPr>
          <p:nvPr>
            <p:ph sz="quarter" idx="33"/>
          </p:nvPr>
        </p:nvSpPr>
        <p:spPr>
          <a:xfrm>
            <a:off x="6107043" y="4264026"/>
            <a:ext cx="2438400" cy="190817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D78C350D-0154-22CF-F2C4-55B0B9E2BED7}"/>
              </a:ext>
            </a:extLst>
          </p:cNvPr>
          <p:cNvSpPr>
            <a:spLocks noGrp="1"/>
          </p:cNvSpPr>
          <p:nvPr>
            <p:ph sz="quarter" idx="34"/>
          </p:nvPr>
        </p:nvSpPr>
        <p:spPr>
          <a:xfrm>
            <a:off x="8968408" y="4264026"/>
            <a:ext cx="2438400" cy="190817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1E0F37C4-B4E9-8F78-7CAC-103DAD6F75CA}"/>
              </a:ext>
            </a:extLst>
          </p:cNvPr>
          <p:cNvSpPr>
            <a:spLocks noGrp="1"/>
          </p:cNvSpPr>
          <p:nvPr>
            <p:ph type="body" idx="35" hasCustomPrompt="1"/>
          </p:nvPr>
        </p:nvSpPr>
        <p:spPr>
          <a:xfrm>
            <a:off x="422965" y="2821291"/>
            <a:ext cx="2438400" cy="773889"/>
          </a:xfrm>
        </p:spPr>
        <p:txBody>
          <a:bodyPr wrap="square" anchor="t">
            <a:noAutofit/>
          </a:bodyPr>
          <a:lstStyle>
            <a:lvl1pPr marL="0" indent="0">
              <a:lnSpc>
                <a:spcPct val="117000"/>
              </a:lnSpc>
              <a:spcAft>
                <a:spcPts val="0"/>
              </a:spcAft>
              <a:buNone/>
              <a:defRPr sz="1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US"/>
              <a:t>Click to add text</a:t>
            </a:r>
          </a:p>
        </p:txBody>
      </p:sp>
      <p:sp>
        <p:nvSpPr>
          <p:cNvPr id="14" name="Text Placeholder 2">
            <a:extLst>
              <a:ext uri="{FF2B5EF4-FFF2-40B4-BE49-F238E27FC236}">
                <a16:creationId xmlns:a16="http://schemas.microsoft.com/office/drawing/2014/main" id="{1D1290AF-FFBF-AB6F-BECA-6A12FBCA3D3A}"/>
              </a:ext>
            </a:extLst>
          </p:cNvPr>
          <p:cNvSpPr>
            <a:spLocks noGrp="1"/>
          </p:cNvSpPr>
          <p:nvPr>
            <p:ph type="body" idx="36" hasCustomPrompt="1"/>
          </p:nvPr>
        </p:nvSpPr>
        <p:spPr>
          <a:xfrm>
            <a:off x="3251200" y="2821291"/>
            <a:ext cx="2438400" cy="773889"/>
          </a:xfrm>
        </p:spPr>
        <p:txBody>
          <a:bodyPr wrap="square" anchor="t">
            <a:noAutofit/>
          </a:bodyPr>
          <a:lstStyle>
            <a:lvl1pPr marL="0" indent="0">
              <a:lnSpc>
                <a:spcPct val="117000"/>
              </a:lnSpc>
              <a:spcAft>
                <a:spcPts val="0"/>
              </a:spcAft>
              <a:buNone/>
              <a:defRPr sz="1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US"/>
              <a:t>Click to add text</a:t>
            </a:r>
          </a:p>
        </p:txBody>
      </p:sp>
      <p:sp>
        <p:nvSpPr>
          <p:cNvPr id="15" name="Text Placeholder 2">
            <a:extLst>
              <a:ext uri="{FF2B5EF4-FFF2-40B4-BE49-F238E27FC236}">
                <a16:creationId xmlns:a16="http://schemas.microsoft.com/office/drawing/2014/main" id="{6B3E8881-361F-3D80-6C96-6AD444315561}"/>
              </a:ext>
            </a:extLst>
          </p:cNvPr>
          <p:cNvSpPr>
            <a:spLocks noGrp="1"/>
          </p:cNvSpPr>
          <p:nvPr>
            <p:ph type="body" idx="37" hasCustomPrompt="1"/>
          </p:nvPr>
        </p:nvSpPr>
        <p:spPr>
          <a:xfrm>
            <a:off x="6107043" y="2821291"/>
            <a:ext cx="2438400" cy="773889"/>
          </a:xfrm>
        </p:spPr>
        <p:txBody>
          <a:bodyPr wrap="square" anchor="t">
            <a:noAutofit/>
          </a:bodyPr>
          <a:lstStyle>
            <a:lvl1pPr marL="0" indent="0">
              <a:lnSpc>
                <a:spcPct val="117000"/>
              </a:lnSpc>
              <a:spcAft>
                <a:spcPts val="0"/>
              </a:spcAft>
              <a:buNone/>
              <a:defRPr sz="1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US"/>
              <a:t>Click to add text</a:t>
            </a:r>
          </a:p>
        </p:txBody>
      </p:sp>
      <p:sp>
        <p:nvSpPr>
          <p:cNvPr id="16" name="Text Placeholder 2">
            <a:extLst>
              <a:ext uri="{FF2B5EF4-FFF2-40B4-BE49-F238E27FC236}">
                <a16:creationId xmlns:a16="http://schemas.microsoft.com/office/drawing/2014/main" id="{77E64663-6A44-C3EB-EB45-CA723D756764}"/>
              </a:ext>
            </a:extLst>
          </p:cNvPr>
          <p:cNvSpPr>
            <a:spLocks noGrp="1"/>
          </p:cNvSpPr>
          <p:nvPr>
            <p:ph type="body" idx="38" hasCustomPrompt="1"/>
          </p:nvPr>
        </p:nvSpPr>
        <p:spPr>
          <a:xfrm>
            <a:off x="8968408" y="2821291"/>
            <a:ext cx="2438400" cy="773889"/>
          </a:xfrm>
        </p:spPr>
        <p:txBody>
          <a:bodyPr wrap="square" anchor="t">
            <a:noAutofit/>
          </a:bodyPr>
          <a:lstStyle>
            <a:lvl1pPr marL="0" indent="0">
              <a:lnSpc>
                <a:spcPct val="117000"/>
              </a:lnSpc>
              <a:spcAft>
                <a:spcPts val="0"/>
              </a:spcAft>
              <a:buNone/>
              <a:defRPr sz="1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US"/>
              <a:t>Click to add text</a:t>
            </a:r>
          </a:p>
        </p:txBody>
      </p:sp>
    </p:spTree>
    <p:extLst>
      <p:ext uri="{BB962C8B-B14F-4D97-AF65-F5344CB8AC3E}">
        <p14:creationId xmlns:p14="http://schemas.microsoft.com/office/powerpoint/2010/main" val="383518666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Content and data">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1D568E7-61F5-D04E-995D-81EF41C01A2A}" type="slidenum">
              <a:rPr lang="en-GB" smtClean="0"/>
              <a:t>‹#›</a:t>
            </a:fld>
            <a:endParaRPr lang="en-GB"/>
          </a:p>
        </p:txBody>
      </p:sp>
      <p:sp>
        <p:nvSpPr>
          <p:cNvPr id="7" name="Footer Placeholder 3">
            <a:extLst>
              <a:ext uri="{FF2B5EF4-FFF2-40B4-BE49-F238E27FC236}">
                <a16:creationId xmlns:a16="http://schemas.microsoft.com/office/drawing/2014/main" id="{87BEC2EE-DF3F-614E-88A6-0E37009C4E63}"/>
              </a:ext>
            </a:extLst>
          </p:cNvPr>
          <p:cNvSpPr>
            <a:spLocks noGrp="1"/>
          </p:cNvSpPr>
          <p:nvPr>
            <p:ph type="ftr" sz="quarter" idx="3"/>
          </p:nvPr>
        </p:nvSpPr>
        <p:spPr>
          <a:xfrm>
            <a:off x="6908800" y="6277286"/>
            <a:ext cx="4142125" cy="365125"/>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700" b="0" i="0">
                <a:solidFill>
                  <a:schemeClr val="tx1"/>
                </a:solidFill>
                <a:latin typeface="Helvetica Now Text" panose="020B0504030202020204" pitchFamily="34" charset="77"/>
              </a:defRPr>
            </a:lvl1pPr>
          </a:lstStyle>
          <a:p>
            <a:r>
              <a:rPr lang="en-US"/>
              <a:t>Proprietary &amp; Confidential</a:t>
            </a:r>
            <a:endParaRPr lang="en-GB"/>
          </a:p>
        </p:txBody>
      </p:sp>
      <p:sp>
        <p:nvSpPr>
          <p:cNvPr id="5" name="Title 4">
            <a:extLst>
              <a:ext uri="{FF2B5EF4-FFF2-40B4-BE49-F238E27FC236}">
                <a16:creationId xmlns:a16="http://schemas.microsoft.com/office/drawing/2014/main" id="{E3C57073-C7EE-2841-80E1-0655BC165A7C}"/>
              </a:ext>
            </a:extLst>
          </p:cNvPr>
          <p:cNvSpPr>
            <a:spLocks noGrp="1"/>
          </p:cNvSpPr>
          <p:nvPr>
            <p:ph type="title" hasCustomPrompt="1"/>
          </p:nvPr>
        </p:nvSpPr>
        <p:spPr>
          <a:xfrm>
            <a:off x="406401" y="313853"/>
            <a:ext cx="11379200" cy="307777"/>
          </a:xfrm>
        </p:spPr>
        <p:txBody>
          <a:bodyPr/>
          <a:lstStyle/>
          <a:p>
            <a:r>
              <a:rPr lang="en-US"/>
              <a:t>Click to add title</a:t>
            </a:r>
            <a:endParaRPr lang="en-GB"/>
          </a:p>
        </p:txBody>
      </p:sp>
      <p:sp>
        <p:nvSpPr>
          <p:cNvPr id="10" name="Text Placeholder 2">
            <a:extLst>
              <a:ext uri="{FF2B5EF4-FFF2-40B4-BE49-F238E27FC236}">
                <a16:creationId xmlns:a16="http://schemas.microsoft.com/office/drawing/2014/main" id="{B4141CF5-C122-744F-857C-AA1004915627}"/>
              </a:ext>
            </a:extLst>
          </p:cNvPr>
          <p:cNvSpPr>
            <a:spLocks noGrp="1"/>
          </p:cNvSpPr>
          <p:nvPr>
            <p:ph type="body" idx="15" hasCustomPrompt="1"/>
          </p:nvPr>
        </p:nvSpPr>
        <p:spPr>
          <a:xfrm>
            <a:off x="6445143" y="1866607"/>
            <a:ext cx="1935816" cy="823912"/>
          </a:xfrm>
        </p:spPr>
        <p:txBody>
          <a:bodyPr wrap="none" anchor="t"/>
          <a:lstStyle>
            <a:lvl1pPr marL="0" indent="0">
              <a:spcAft>
                <a:spcPts val="0"/>
              </a:spcAft>
              <a:buNone/>
              <a:defRPr sz="6600" b="0" i="0" spc="-1000" baseline="0">
                <a:solidFill>
                  <a:schemeClr val="accent4"/>
                </a:solidFill>
                <a:latin typeface="Helvetica Now Text Light" panose="020B0404030202020204" pitchFamily="34" charset="77"/>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GB"/>
              <a:t>00</a:t>
            </a:r>
          </a:p>
        </p:txBody>
      </p:sp>
      <p:sp>
        <p:nvSpPr>
          <p:cNvPr id="11" name="Text Placeholder 2">
            <a:extLst>
              <a:ext uri="{FF2B5EF4-FFF2-40B4-BE49-F238E27FC236}">
                <a16:creationId xmlns:a16="http://schemas.microsoft.com/office/drawing/2014/main" id="{4D8E5C98-2D5C-FA4E-B19C-E4FD1AF623D6}"/>
              </a:ext>
            </a:extLst>
          </p:cNvPr>
          <p:cNvSpPr>
            <a:spLocks noGrp="1"/>
          </p:cNvSpPr>
          <p:nvPr>
            <p:ph type="body" idx="16" hasCustomPrompt="1"/>
          </p:nvPr>
        </p:nvSpPr>
        <p:spPr>
          <a:xfrm>
            <a:off x="6507875" y="2822640"/>
            <a:ext cx="1935816" cy="164212"/>
          </a:xfrm>
        </p:spPr>
        <p:txBody>
          <a:bodyPr anchor="t">
            <a:spAutoFit/>
          </a:bodyPr>
          <a:lstStyle>
            <a:lvl1pPr marL="0" indent="0">
              <a:lnSpc>
                <a:spcPct val="117000"/>
              </a:lnSpc>
              <a:spcAft>
                <a:spcPts val="0"/>
              </a:spcAft>
              <a:buNone/>
              <a:defRPr sz="1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US"/>
              <a:t>Click to add text</a:t>
            </a:r>
          </a:p>
        </p:txBody>
      </p:sp>
      <p:sp>
        <p:nvSpPr>
          <p:cNvPr id="13" name="Text Placeholder 2">
            <a:extLst>
              <a:ext uri="{FF2B5EF4-FFF2-40B4-BE49-F238E27FC236}">
                <a16:creationId xmlns:a16="http://schemas.microsoft.com/office/drawing/2014/main" id="{49273EFD-3DDE-2F47-97FB-1C15769A515C}"/>
              </a:ext>
            </a:extLst>
          </p:cNvPr>
          <p:cNvSpPr>
            <a:spLocks noGrp="1"/>
          </p:cNvSpPr>
          <p:nvPr>
            <p:ph type="body" idx="18" hasCustomPrompt="1"/>
          </p:nvPr>
        </p:nvSpPr>
        <p:spPr>
          <a:xfrm>
            <a:off x="9124607" y="1866607"/>
            <a:ext cx="1935816" cy="823912"/>
          </a:xfrm>
        </p:spPr>
        <p:txBody>
          <a:bodyPr wrap="none" anchor="t"/>
          <a:lstStyle>
            <a:lvl1pPr marL="0" indent="0">
              <a:spcAft>
                <a:spcPts val="0"/>
              </a:spcAft>
              <a:buNone/>
              <a:defRPr sz="6600" b="0" i="0" spc="-1000" baseline="0">
                <a:solidFill>
                  <a:schemeClr val="accent4"/>
                </a:solidFill>
                <a:latin typeface="Helvetica Now Text Light" panose="020B0404030202020204" pitchFamily="34" charset="77"/>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GB"/>
              <a:t>00</a:t>
            </a:r>
          </a:p>
        </p:txBody>
      </p:sp>
      <p:sp>
        <p:nvSpPr>
          <p:cNvPr id="14" name="Text Placeholder 2">
            <a:extLst>
              <a:ext uri="{FF2B5EF4-FFF2-40B4-BE49-F238E27FC236}">
                <a16:creationId xmlns:a16="http://schemas.microsoft.com/office/drawing/2014/main" id="{1051634F-5956-984C-AD6F-7C778C53277A}"/>
              </a:ext>
            </a:extLst>
          </p:cNvPr>
          <p:cNvSpPr>
            <a:spLocks noGrp="1"/>
          </p:cNvSpPr>
          <p:nvPr>
            <p:ph type="body" idx="19" hasCustomPrompt="1"/>
          </p:nvPr>
        </p:nvSpPr>
        <p:spPr>
          <a:xfrm>
            <a:off x="9144200" y="2822640"/>
            <a:ext cx="1935816" cy="164212"/>
          </a:xfrm>
        </p:spPr>
        <p:txBody>
          <a:bodyPr anchor="t">
            <a:spAutoFit/>
          </a:bodyPr>
          <a:lstStyle>
            <a:lvl1pPr marL="0" indent="0">
              <a:lnSpc>
                <a:spcPct val="117000"/>
              </a:lnSpc>
              <a:spcAft>
                <a:spcPts val="0"/>
              </a:spcAft>
              <a:buNone/>
              <a:defRPr sz="1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US"/>
              <a:t>Click to add text</a:t>
            </a:r>
          </a:p>
        </p:txBody>
      </p:sp>
      <p:sp>
        <p:nvSpPr>
          <p:cNvPr id="21" name="Text Placeholder 2">
            <a:extLst>
              <a:ext uri="{FF2B5EF4-FFF2-40B4-BE49-F238E27FC236}">
                <a16:creationId xmlns:a16="http://schemas.microsoft.com/office/drawing/2014/main" id="{003838F2-65DE-3C49-9956-BA8976557CF3}"/>
              </a:ext>
            </a:extLst>
          </p:cNvPr>
          <p:cNvSpPr>
            <a:spLocks noGrp="1"/>
          </p:cNvSpPr>
          <p:nvPr>
            <p:ph type="body" idx="14" hasCustomPrompt="1"/>
          </p:nvPr>
        </p:nvSpPr>
        <p:spPr>
          <a:xfrm>
            <a:off x="6513224" y="1575263"/>
            <a:ext cx="2427576" cy="276999"/>
          </a:xfrm>
        </p:spPr>
        <p:txBody>
          <a:bodyPr wrap="square" anchor="b">
            <a:spAutoFit/>
          </a:bodyPr>
          <a:lstStyle>
            <a:lvl1pPr marL="0" indent="0">
              <a:spcAft>
                <a:spcPts val="0"/>
              </a:spcAft>
              <a:buNone/>
              <a:defRPr sz="18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GB"/>
              <a:t>Click to add text</a:t>
            </a:r>
          </a:p>
        </p:txBody>
      </p:sp>
      <p:sp>
        <p:nvSpPr>
          <p:cNvPr id="22" name="Text Placeholder 2">
            <a:extLst>
              <a:ext uri="{FF2B5EF4-FFF2-40B4-BE49-F238E27FC236}">
                <a16:creationId xmlns:a16="http://schemas.microsoft.com/office/drawing/2014/main" id="{212AE347-42B7-6847-8450-27FA8B440BA4}"/>
              </a:ext>
            </a:extLst>
          </p:cNvPr>
          <p:cNvSpPr>
            <a:spLocks noGrp="1"/>
          </p:cNvSpPr>
          <p:nvPr>
            <p:ph type="body" idx="17" hasCustomPrompt="1"/>
          </p:nvPr>
        </p:nvSpPr>
        <p:spPr>
          <a:xfrm>
            <a:off x="9179040" y="1575263"/>
            <a:ext cx="2606560" cy="276999"/>
          </a:xfrm>
        </p:spPr>
        <p:txBody>
          <a:bodyPr wrap="square" anchor="b">
            <a:spAutoFit/>
          </a:bodyPr>
          <a:lstStyle>
            <a:lvl1pPr marL="0" indent="0">
              <a:spcAft>
                <a:spcPts val="0"/>
              </a:spcAft>
              <a:buNone/>
              <a:defRPr sz="18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GB"/>
              <a:t>Click to add text</a:t>
            </a:r>
          </a:p>
        </p:txBody>
      </p:sp>
      <p:sp>
        <p:nvSpPr>
          <p:cNvPr id="2" name="Subtitle 2">
            <a:extLst>
              <a:ext uri="{FF2B5EF4-FFF2-40B4-BE49-F238E27FC236}">
                <a16:creationId xmlns:a16="http://schemas.microsoft.com/office/drawing/2014/main" id="{21D58CB6-5811-F43A-2E49-B17CBE736F8D}"/>
              </a:ext>
            </a:extLst>
          </p:cNvPr>
          <p:cNvSpPr>
            <a:spLocks noGrp="1"/>
          </p:cNvSpPr>
          <p:nvPr>
            <p:ph type="subTitle" idx="13" hasCustomPrompt="1"/>
          </p:nvPr>
        </p:nvSpPr>
        <p:spPr>
          <a:xfrm>
            <a:off x="406402" y="660270"/>
            <a:ext cx="11379199" cy="276999"/>
          </a:xfrm>
        </p:spPr>
        <p:txBody>
          <a:bodyPr wrap="square">
            <a:spAutoFit/>
          </a:bodyPr>
          <a:lstStyle>
            <a:lvl1pPr marL="0" indent="0" algn="l">
              <a:buNone/>
              <a:defRPr sz="1800" b="0" i="0">
                <a:solidFill>
                  <a:schemeClr val="tx1"/>
                </a:solidFill>
                <a:latin typeface="Helvetica Now Text" panose="020B0504030202020204" pitchFamily="34" charset="77"/>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3" indent="0" algn="ctr">
              <a:buNone/>
              <a:defRPr sz="3200"/>
            </a:lvl9pPr>
          </a:lstStyle>
          <a:p>
            <a:pPr lvl="0"/>
            <a:r>
              <a:rPr lang="en-GB"/>
              <a:t>Click to add subhead</a:t>
            </a:r>
            <a:endParaRPr lang="en-US"/>
          </a:p>
        </p:txBody>
      </p:sp>
      <p:sp>
        <p:nvSpPr>
          <p:cNvPr id="4" name="Content Placeholder 3">
            <a:extLst>
              <a:ext uri="{FF2B5EF4-FFF2-40B4-BE49-F238E27FC236}">
                <a16:creationId xmlns:a16="http://schemas.microsoft.com/office/drawing/2014/main" id="{0CA1BFE8-A598-2197-1016-5E4C452F842B}"/>
              </a:ext>
            </a:extLst>
          </p:cNvPr>
          <p:cNvSpPr>
            <a:spLocks noGrp="1"/>
          </p:cNvSpPr>
          <p:nvPr>
            <p:ph sz="quarter" idx="26"/>
          </p:nvPr>
        </p:nvSpPr>
        <p:spPr>
          <a:xfrm>
            <a:off x="406400" y="1257300"/>
            <a:ext cx="5689600"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71A9194B-E3EA-D96B-FAFF-678B85F0A9E5}"/>
              </a:ext>
            </a:extLst>
          </p:cNvPr>
          <p:cNvSpPr>
            <a:spLocks noGrp="1"/>
          </p:cNvSpPr>
          <p:nvPr>
            <p:ph type="body" idx="27" hasCustomPrompt="1"/>
          </p:nvPr>
        </p:nvSpPr>
        <p:spPr>
          <a:xfrm>
            <a:off x="6446297" y="4088548"/>
            <a:ext cx="1935816" cy="823912"/>
          </a:xfrm>
        </p:spPr>
        <p:txBody>
          <a:bodyPr wrap="none" anchor="t"/>
          <a:lstStyle>
            <a:lvl1pPr marL="0" indent="0">
              <a:spcAft>
                <a:spcPts val="0"/>
              </a:spcAft>
              <a:buNone/>
              <a:defRPr sz="6600" b="0" i="0" spc="-1000" baseline="0">
                <a:solidFill>
                  <a:schemeClr val="accent4"/>
                </a:solidFill>
                <a:latin typeface="Helvetica Now Text Light" panose="020B0404030202020204" pitchFamily="34" charset="77"/>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GB"/>
              <a:t>00</a:t>
            </a:r>
          </a:p>
        </p:txBody>
      </p:sp>
      <p:sp>
        <p:nvSpPr>
          <p:cNvPr id="8" name="Text Placeholder 2">
            <a:extLst>
              <a:ext uri="{FF2B5EF4-FFF2-40B4-BE49-F238E27FC236}">
                <a16:creationId xmlns:a16="http://schemas.microsoft.com/office/drawing/2014/main" id="{2DE64F0F-8CFB-AF50-396E-D6C37865E2C5}"/>
              </a:ext>
            </a:extLst>
          </p:cNvPr>
          <p:cNvSpPr>
            <a:spLocks noGrp="1"/>
          </p:cNvSpPr>
          <p:nvPr>
            <p:ph type="body" idx="28" hasCustomPrompt="1"/>
          </p:nvPr>
        </p:nvSpPr>
        <p:spPr>
          <a:xfrm>
            <a:off x="6509029" y="5044581"/>
            <a:ext cx="1935816" cy="164212"/>
          </a:xfrm>
        </p:spPr>
        <p:txBody>
          <a:bodyPr anchor="t">
            <a:spAutoFit/>
          </a:bodyPr>
          <a:lstStyle>
            <a:lvl1pPr marL="0" indent="0">
              <a:lnSpc>
                <a:spcPct val="117000"/>
              </a:lnSpc>
              <a:spcAft>
                <a:spcPts val="0"/>
              </a:spcAft>
              <a:buNone/>
              <a:defRPr sz="1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US"/>
              <a:t>Click to add text</a:t>
            </a:r>
          </a:p>
        </p:txBody>
      </p:sp>
      <p:sp>
        <p:nvSpPr>
          <p:cNvPr id="9" name="Text Placeholder 2">
            <a:extLst>
              <a:ext uri="{FF2B5EF4-FFF2-40B4-BE49-F238E27FC236}">
                <a16:creationId xmlns:a16="http://schemas.microsoft.com/office/drawing/2014/main" id="{A627FE03-9AC4-B1DC-C283-DB980373C19C}"/>
              </a:ext>
            </a:extLst>
          </p:cNvPr>
          <p:cNvSpPr>
            <a:spLocks noGrp="1"/>
          </p:cNvSpPr>
          <p:nvPr>
            <p:ph type="body" idx="29" hasCustomPrompt="1"/>
          </p:nvPr>
        </p:nvSpPr>
        <p:spPr>
          <a:xfrm>
            <a:off x="9125761" y="4088548"/>
            <a:ext cx="1935816" cy="823912"/>
          </a:xfrm>
        </p:spPr>
        <p:txBody>
          <a:bodyPr wrap="none" anchor="t"/>
          <a:lstStyle>
            <a:lvl1pPr marL="0" indent="0">
              <a:spcAft>
                <a:spcPts val="0"/>
              </a:spcAft>
              <a:buNone/>
              <a:defRPr sz="6600" b="0" i="0" spc="-1000" baseline="0">
                <a:solidFill>
                  <a:schemeClr val="accent4"/>
                </a:solidFill>
                <a:latin typeface="Helvetica Now Text Light" panose="020B0404030202020204" pitchFamily="34" charset="77"/>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GB"/>
              <a:t>00</a:t>
            </a:r>
          </a:p>
        </p:txBody>
      </p:sp>
      <p:sp>
        <p:nvSpPr>
          <p:cNvPr id="12" name="Text Placeholder 2">
            <a:extLst>
              <a:ext uri="{FF2B5EF4-FFF2-40B4-BE49-F238E27FC236}">
                <a16:creationId xmlns:a16="http://schemas.microsoft.com/office/drawing/2014/main" id="{C7B9EBC8-D834-9EEF-0098-4A2273A37884}"/>
              </a:ext>
            </a:extLst>
          </p:cNvPr>
          <p:cNvSpPr>
            <a:spLocks noGrp="1"/>
          </p:cNvSpPr>
          <p:nvPr>
            <p:ph type="body" idx="30" hasCustomPrompt="1"/>
          </p:nvPr>
        </p:nvSpPr>
        <p:spPr>
          <a:xfrm>
            <a:off x="9145355" y="5044581"/>
            <a:ext cx="1935816" cy="164212"/>
          </a:xfrm>
        </p:spPr>
        <p:txBody>
          <a:bodyPr anchor="t">
            <a:spAutoFit/>
          </a:bodyPr>
          <a:lstStyle>
            <a:lvl1pPr marL="0" indent="0">
              <a:lnSpc>
                <a:spcPct val="117000"/>
              </a:lnSpc>
              <a:spcAft>
                <a:spcPts val="0"/>
              </a:spcAft>
              <a:buNone/>
              <a:defRPr sz="1000" b="0">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US"/>
              <a:t>Click to add text</a:t>
            </a:r>
          </a:p>
        </p:txBody>
      </p:sp>
      <p:sp>
        <p:nvSpPr>
          <p:cNvPr id="15" name="Text Placeholder 2">
            <a:extLst>
              <a:ext uri="{FF2B5EF4-FFF2-40B4-BE49-F238E27FC236}">
                <a16:creationId xmlns:a16="http://schemas.microsoft.com/office/drawing/2014/main" id="{072C4393-F09B-5902-4B59-9E18F4B6DA2E}"/>
              </a:ext>
            </a:extLst>
          </p:cNvPr>
          <p:cNvSpPr>
            <a:spLocks noGrp="1"/>
          </p:cNvSpPr>
          <p:nvPr>
            <p:ph type="body" idx="31" hasCustomPrompt="1"/>
          </p:nvPr>
        </p:nvSpPr>
        <p:spPr>
          <a:xfrm>
            <a:off x="6514379" y="3797204"/>
            <a:ext cx="2427576" cy="276999"/>
          </a:xfrm>
        </p:spPr>
        <p:txBody>
          <a:bodyPr wrap="square" anchor="b">
            <a:spAutoFit/>
          </a:bodyPr>
          <a:lstStyle>
            <a:lvl1pPr marL="0" indent="0">
              <a:spcAft>
                <a:spcPts val="0"/>
              </a:spcAft>
              <a:buNone/>
              <a:defRPr sz="18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GB"/>
              <a:t>Click to add text</a:t>
            </a:r>
          </a:p>
        </p:txBody>
      </p:sp>
      <p:sp>
        <p:nvSpPr>
          <p:cNvPr id="18" name="Text Placeholder 2">
            <a:extLst>
              <a:ext uri="{FF2B5EF4-FFF2-40B4-BE49-F238E27FC236}">
                <a16:creationId xmlns:a16="http://schemas.microsoft.com/office/drawing/2014/main" id="{6ECE3FE7-629B-70B9-5EA9-AD78BEA727CF}"/>
              </a:ext>
            </a:extLst>
          </p:cNvPr>
          <p:cNvSpPr>
            <a:spLocks noGrp="1"/>
          </p:cNvSpPr>
          <p:nvPr>
            <p:ph type="body" idx="32" hasCustomPrompt="1"/>
          </p:nvPr>
        </p:nvSpPr>
        <p:spPr>
          <a:xfrm>
            <a:off x="9180195" y="3797204"/>
            <a:ext cx="2606560" cy="276999"/>
          </a:xfrm>
        </p:spPr>
        <p:txBody>
          <a:bodyPr wrap="square" anchor="b">
            <a:spAutoFit/>
          </a:bodyPr>
          <a:lstStyle>
            <a:lvl1pPr marL="0" indent="0">
              <a:spcAft>
                <a:spcPts val="0"/>
              </a:spcAft>
              <a:buNone/>
              <a:defRPr sz="1800" b="1">
                <a:solidFill>
                  <a:schemeClr val="tx1"/>
                </a:solidFill>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3" indent="0">
              <a:buNone/>
              <a:defRPr sz="3200" b="1"/>
            </a:lvl9pPr>
          </a:lstStyle>
          <a:p>
            <a:pPr lvl="0"/>
            <a:r>
              <a:rPr lang="en-GB"/>
              <a:t>Click to add text</a:t>
            </a:r>
          </a:p>
        </p:txBody>
      </p:sp>
    </p:spTree>
    <p:extLst>
      <p:ext uri="{BB962C8B-B14F-4D97-AF65-F5344CB8AC3E}">
        <p14:creationId xmlns:p14="http://schemas.microsoft.com/office/powerpoint/2010/main" val="3310007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graphic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8" name="Picture Placeholder 7">
            <a:extLst>
              <a:ext uri="{FF2B5EF4-FFF2-40B4-BE49-F238E27FC236}">
                <a16:creationId xmlns:a16="http://schemas.microsoft.com/office/drawing/2014/main" id="{9B88560E-99A3-F73B-7E7B-BA2E0C89F766}"/>
              </a:ext>
            </a:extLst>
          </p:cNvPr>
          <p:cNvSpPr>
            <a:spLocks noGrp="1"/>
          </p:cNvSpPr>
          <p:nvPr>
            <p:ph type="pic" sz="quarter" idx="13"/>
          </p:nvPr>
        </p:nvSpPr>
        <p:spPr>
          <a:xfrm>
            <a:off x="6718300" y="2070100"/>
            <a:ext cx="4775200" cy="3543300"/>
          </a:xfrm>
        </p:spPr>
        <p:txBody>
          <a:bodyPr/>
          <a:lstStyle/>
          <a:p>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1825625"/>
            <a:ext cx="5524500" cy="4351338"/>
          </a:xfrm>
        </p:spPr>
        <p:txBody>
          <a:bodyPr/>
          <a:lstStyle/>
          <a:p>
            <a:pPr lvl="0"/>
            <a:r>
              <a:rPr lang="en-US"/>
              <a:t>Click to edit text (Roboto bold 20pt)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Click to edit title (Roboto bold 32pt)</a:t>
            </a:r>
          </a:p>
        </p:txBody>
      </p:sp>
    </p:spTree>
    <p:extLst>
      <p:ext uri="{BB962C8B-B14F-4D97-AF65-F5344CB8AC3E}">
        <p14:creationId xmlns:p14="http://schemas.microsoft.com/office/powerpoint/2010/main" val="331762486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hank you/Questions">
    <p:bg>
      <p:bgPr>
        <a:solidFill>
          <a:schemeClr val="tx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bg1"/>
                </a:solidFill>
              </a:defRPr>
            </a:lvl1pPr>
          </a:lstStyle>
          <a:p>
            <a:fld id="{91D568E7-61F5-D04E-995D-81EF41C01A2A}" type="slidenum">
              <a:rPr lang="en-GB" smtClean="0"/>
              <a:pPr/>
              <a:t>‹#›</a:t>
            </a:fld>
            <a:endParaRPr lang="en-GB"/>
          </a:p>
        </p:txBody>
      </p:sp>
      <p:sp>
        <p:nvSpPr>
          <p:cNvPr id="8" name="Footer Placeholder 3">
            <a:extLst>
              <a:ext uri="{FF2B5EF4-FFF2-40B4-BE49-F238E27FC236}">
                <a16:creationId xmlns:a16="http://schemas.microsoft.com/office/drawing/2014/main" id="{D427D5A5-7168-2B41-BED8-8002CFCE658E}"/>
              </a:ext>
            </a:extLst>
          </p:cNvPr>
          <p:cNvSpPr>
            <a:spLocks noGrp="1"/>
          </p:cNvSpPr>
          <p:nvPr>
            <p:ph type="ftr" sz="quarter" idx="3"/>
          </p:nvPr>
        </p:nvSpPr>
        <p:spPr>
          <a:xfrm>
            <a:off x="6908800" y="6277286"/>
            <a:ext cx="4142125" cy="365125"/>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700" b="0" i="0">
                <a:solidFill>
                  <a:schemeClr val="bg1"/>
                </a:solidFill>
                <a:latin typeface="Helvetica Now Text" panose="020B0504030202020204" pitchFamily="34" charset="77"/>
              </a:defRPr>
            </a:lvl1pPr>
          </a:lstStyle>
          <a:p>
            <a:r>
              <a:rPr lang="en-US"/>
              <a:t>Proprietary &amp; Confidential</a:t>
            </a:r>
            <a:endParaRPr lang="en-GB"/>
          </a:p>
        </p:txBody>
      </p:sp>
      <p:sp>
        <p:nvSpPr>
          <p:cNvPr id="13" name="Title 12">
            <a:extLst>
              <a:ext uri="{FF2B5EF4-FFF2-40B4-BE49-F238E27FC236}">
                <a16:creationId xmlns:a16="http://schemas.microsoft.com/office/drawing/2014/main" id="{513CAF65-B379-374D-A4D7-0FDEC13CB190}"/>
              </a:ext>
            </a:extLst>
          </p:cNvPr>
          <p:cNvSpPr>
            <a:spLocks noGrp="1"/>
          </p:cNvSpPr>
          <p:nvPr>
            <p:ph type="title" hasCustomPrompt="1"/>
          </p:nvPr>
        </p:nvSpPr>
        <p:spPr>
          <a:xfrm>
            <a:off x="1126303" y="1487626"/>
            <a:ext cx="5299629" cy="830997"/>
          </a:xfrm>
        </p:spPr>
        <p:txBody>
          <a:bodyPr/>
          <a:lstStyle>
            <a:lvl1pPr>
              <a:defRPr sz="5400">
                <a:solidFill>
                  <a:schemeClr val="bg1"/>
                </a:solidFill>
                <a:latin typeface="+mj-lt"/>
              </a:defRPr>
            </a:lvl1pPr>
          </a:lstStyle>
          <a:p>
            <a:r>
              <a:rPr lang="en-US"/>
              <a:t>Click add title</a:t>
            </a:r>
            <a:endParaRPr lang="en-GB"/>
          </a:p>
        </p:txBody>
      </p:sp>
    </p:spTree>
    <p:extLst>
      <p:ext uri="{BB962C8B-B14F-4D97-AF65-F5344CB8AC3E}">
        <p14:creationId xmlns:p14="http://schemas.microsoft.com/office/powerpoint/2010/main" val="301845331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Contact us">
    <p:bg>
      <p:bgPr>
        <a:solidFill>
          <a:schemeClr val="tx1"/>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6B40883-779E-2041-96B2-246837E86362}"/>
              </a:ext>
            </a:extLst>
          </p:cNvPr>
          <p:cNvSpPr>
            <a:spLocks noGrp="1"/>
          </p:cNvSpPr>
          <p:nvPr>
            <p:ph type="body" sz="quarter" idx="13" hasCustomPrompt="1"/>
          </p:nvPr>
        </p:nvSpPr>
        <p:spPr>
          <a:xfrm>
            <a:off x="1134082" y="1657350"/>
            <a:ext cx="3056399" cy="3802672"/>
          </a:xfrm>
        </p:spPr>
        <p:txBody>
          <a:bodyPr/>
          <a:lstStyle>
            <a:lvl1pPr>
              <a:lnSpc>
                <a:spcPct val="115000"/>
              </a:lnSpc>
              <a:spcBef>
                <a:spcPts val="2500"/>
              </a:spcBef>
              <a:spcAft>
                <a:spcPts val="600"/>
              </a:spcAft>
              <a:defRPr sz="2000" b="1" i="0">
                <a:solidFill>
                  <a:schemeClr val="bg1"/>
                </a:solidFill>
                <a:latin typeface="Helvetica Now Text" panose="020B0504030202020204" pitchFamily="34" charset="77"/>
              </a:defRPr>
            </a:lvl1pPr>
            <a:lvl2pPr>
              <a:lnSpc>
                <a:spcPct val="100000"/>
              </a:lnSpc>
              <a:spcAft>
                <a:spcPts val="0"/>
              </a:spcAft>
              <a:defRPr sz="1800">
                <a:solidFill>
                  <a:schemeClr val="bg1"/>
                </a:solidFill>
              </a:defRPr>
            </a:lvl2pPr>
            <a:lvl3pPr marL="0" indent="0">
              <a:lnSpc>
                <a:spcPct val="115000"/>
              </a:lnSpc>
              <a:buNone/>
              <a:tabLst/>
              <a:defRPr sz="1000">
                <a:solidFill>
                  <a:schemeClr val="bg1"/>
                </a:solidFill>
              </a:defRPr>
            </a:lvl3pPr>
            <a:lvl4pPr marL="0" indent="0">
              <a:buNone/>
              <a:tabLst/>
              <a:defRPr>
                <a:solidFill>
                  <a:schemeClr val="bg1"/>
                </a:solidFill>
              </a:defRPr>
            </a:lvl4pPr>
            <a:lvl5pPr marL="0" indent="0">
              <a:buNone/>
              <a:tabLst/>
              <a:defRPr>
                <a:solidFill>
                  <a:schemeClr val="bg1"/>
                </a:solidFill>
              </a:defRPr>
            </a:lvl5pPr>
          </a:lstStyle>
          <a:p>
            <a:pPr lvl="0"/>
            <a:r>
              <a:rPr lang="en-US"/>
              <a:t>Click to add bold text First Level. Click to add text Second level. Click to add small text Third level</a:t>
            </a:r>
          </a:p>
          <a:p>
            <a:pPr lvl="1"/>
            <a:r>
              <a:rPr lang="en-US"/>
              <a:t>Second level</a:t>
            </a:r>
          </a:p>
          <a:p>
            <a:pPr lvl="2"/>
            <a:r>
              <a:rPr lang="en-US"/>
              <a:t>Third level</a:t>
            </a:r>
          </a:p>
        </p:txBody>
      </p:sp>
    </p:spTree>
    <p:extLst>
      <p:ext uri="{BB962C8B-B14F-4D97-AF65-F5344CB8AC3E}">
        <p14:creationId xmlns:p14="http://schemas.microsoft.com/office/powerpoint/2010/main" val="376124063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130909"/>
            <a:ext cx="5254951" cy="2387600"/>
          </a:xfrm>
        </p:spPr>
        <p:txBody>
          <a:bodyPr anchor="b"/>
          <a:lstStyle>
            <a:lvl1pPr algn="l">
              <a:defRPr sz="6000" cap="none" baseline="0"/>
            </a:lvl1pPr>
          </a:lstStyle>
          <a:p>
            <a:r>
              <a:rPr lang="en-US"/>
              <a:t>Click to edit Master title style</a:t>
            </a:r>
          </a:p>
        </p:txBody>
      </p:sp>
      <p:sp>
        <p:nvSpPr>
          <p:cNvPr id="3" name="Subtitle 2"/>
          <p:cNvSpPr>
            <a:spLocks noGrp="1"/>
          </p:cNvSpPr>
          <p:nvPr>
            <p:ph type="subTitle" idx="1"/>
          </p:nvPr>
        </p:nvSpPr>
        <p:spPr>
          <a:xfrm>
            <a:off x="838200" y="3636221"/>
            <a:ext cx="5254951"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410D7D0-E191-4C83-8A0F-12414189B1E3}"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102BAA-C61A-4A39-BDF1-4340D572B82C}" type="slidenum">
              <a:rPr lang="en-US" smtClean="0"/>
              <a:t>‹#›</a:t>
            </a:fld>
            <a:endParaRPr lang="en-US"/>
          </a:p>
        </p:txBody>
      </p:sp>
      <p:pic>
        <p:nvPicPr>
          <p:cNvPr id="9" name="Picture 8" descr="Virginia Department of Education Logo">
            <a:extLst>
              <a:ext uri="{FF2B5EF4-FFF2-40B4-BE49-F238E27FC236}">
                <a16:creationId xmlns:a16="http://schemas.microsoft.com/office/drawing/2014/main" id="{E906BC5D-AD27-F662-9404-B2ABC255B9A8}"/>
              </a:ext>
            </a:extLst>
          </p:cNvPr>
          <p:cNvPicPr>
            <a:picLocks noChangeAspect="1"/>
          </p:cNvPicPr>
          <p:nvPr userDrawn="1"/>
        </p:nvPicPr>
        <p:blipFill>
          <a:blip r:embed="rId2" cstate="print">
            <a:alphaModFix amt="20000"/>
            <a:extLst>
              <a:ext uri="{28A0092B-C50C-407E-A947-70E740481C1C}">
                <a14:useLocalDpi xmlns:a14="http://schemas.microsoft.com/office/drawing/2010/main" val="0"/>
              </a:ext>
            </a:extLst>
          </a:blip>
          <a:srcRect/>
          <a:stretch/>
        </p:blipFill>
        <p:spPr>
          <a:xfrm>
            <a:off x="4748713" y="1870364"/>
            <a:ext cx="6809373" cy="4668548"/>
          </a:xfrm>
          <a:prstGeom prst="rect">
            <a:avLst/>
          </a:prstGeom>
        </p:spPr>
      </p:pic>
    </p:spTree>
    <p:extLst>
      <p:ext uri="{BB962C8B-B14F-4D97-AF65-F5344CB8AC3E}">
        <p14:creationId xmlns:p14="http://schemas.microsoft.com/office/powerpoint/2010/main" val="270585273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38201" y="1130909"/>
            <a:ext cx="10515600" cy="2387600"/>
          </a:xfrm>
        </p:spPr>
        <p:txBody>
          <a:bodyPr anchor="b"/>
          <a:lstStyle>
            <a:lvl1pPr algn="ctr">
              <a:defRPr sz="6000" cap="none" baseline="0"/>
            </a:lvl1pPr>
          </a:lstStyle>
          <a:p>
            <a:r>
              <a:rPr lang="en-US"/>
              <a:t>Click to Edit Master title style</a:t>
            </a:r>
          </a:p>
        </p:txBody>
      </p:sp>
      <p:sp>
        <p:nvSpPr>
          <p:cNvPr id="3" name="Subtitle 2"/>
          <p:cNvSpPr>
            <a:spLocks noGrp="1"/>
          </p:cNvSpPr>
          <p:nvPr>
            <p:ph type="subTitle" idx="1"/>
          </p:nvPr>
        </p:nvSpPr>
        <p:spPr>
          <a:xfrm>
            <a:off x="838200" y="3636221"/>
            <a:ext cx="105156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04C249E-D282-4660-885A-F74A817FB28E}"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11219673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BD67D3E-DC23-56D0-E49A-79F87FFEB4C8}"/>
              </a:ext>
            </a:extLst>
          </p:cNvPr>
          <p:cNvSpPr>
            <a:spLocks noGrp="1"/>
          </p:cNvSpPr>
          <p:nvPr>
            <p:ph type="title"/>
          </p:nvPr>
        </p:nvSpPr>
        <p:spPr>
          <a:xfrm>
            <a:off x="0" y="0"/>
            <a:ext cx="12192000" cy="1323975"/>
          </a:xfrm>
          <a:solidFill>
            <a:schemeClr val="tx1"/>
          </a:solidFill>
        </p:spPr>
        <p:txBody>
          <a:bodyPr lIns="822960" anchor="b">
            <a:normAutofit/>
          </a:bodyPr>
          <a:lstStyle>
            <a:lvl1pPr>
              <a:defRPr sz="4800" cap="none" baseline="0">
                <a:solidFill>
                  <a:schemeClr val="bg1"/>
                </a:solidFill>
              </a:defRPr>
            </a:lvl1pPr>
          </a:lstStyle>
          <a:p>
            <a:r>
              <a:rPr lang="en-US"/>
              <a:t>Click to edit Master title style</a:t>
            </a:r>
          </a:p>
        </p:txBody>
      </p:sp>
      <p:sp>
        <p:nvSpPr>
          <p:cNvPr id="4" name="Date Placeholder 3"/>
          <p:cNvSpPr>
            <a:spLocks noGrp="1"/>
          </p:cNvSpPr>
          <p:nvPr>
            <p:ph type="dt" sz="half" idx="10"/>
          </p:nvPr>
        </p:nvSpPr>
        <p:spPr/>
        <p:txBody>
          <a:bodyPr/>
          <a:lstStyle/>
          <a:p>
            <a:fld id="{2A720E70-56EB-42D6-915F-EA4C717EB9E4}"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102BAA-C61A-4A39-BDF1-4340D572B82C}" type="slidenum">
              <a:rPr lang="en-US" smtClean="0"/>
              <a:t>‹#›</a:t>
            </a:fld>
            <a:endParaRPr lang="en-US"/>
          </a:p>
        </p:txBody>
      </p:sp>
      <p:sp>
        <p:nvSpPr>
          <p:cNvPr id="8" name="Content Placeholder 2"/>
          <p:cNvSpPr>
            <a:spLocks noGrp="1"/>
          </p:cNvSpPr>
          <p:nvPr>
            <p:ph idx="1" hasCustomPrompt="1"/>
          </p:nvPr>
        </p:nvSpPr>
        <p:spPr>
          <a:xfrm>
            <a:off x="838200" y="1458930"/>
            <a:ext cx="10515600" cy="4718033"/>
          </a:xfrm>
        </p:spPr>
        <p:txBody>
          <a:bodyPr lIns="0" tIns="0" rIns="0" bIns="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200130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8566EF1-4ABD-9736-83E3-A0AB60E23EF0}"/>
              </a:ext>
            </a:extLst>
          </p:cNvPr>
          <p:cNvSpPr>
            <a:spLocks noGrp="1"/>
          </p:cNvSpPr>
          <p:nvPr>
            <p:ph type="title"/>
          </p:nvPr>
        </p:nvSpPr>
        <p:spPr>
          <a:xfrm>
            <a:off x="0" y="0"/>
            <a:ext cx="12192000" cy="1323975"/>
          </a:xfrm>
          <a:noFill/>
        </p:spPr>
        <p:txBody>
          <a:bodyPr lIns="822960" anchor="b">
            <a:normAutofit/>
          </a:bodyPr>
          <a:lstStyle>
            <a:lvl1pPr>
              <a:defRPr sz="4800" cap="none" baseline="0">
                <a:solidFill>
                  <a:schemeClr val="tx1"/>
                </a:solidFill>
              </a:defRPr>
            </a:lvl1pPr>
          </a:lstStyle>
          <a:p>
            <a:r>
              <a:rPr lang="en-US"/>
              <a:t>Click to edit Master title style</a:t>
            </a:r>
          </a:p>
        </p:txBody>
      </p:sp>
      <p:sp>
        <p:nvSpPr>
          <p:cNvPr id="3" name="Content Placeholder 2"/>
          <p:cNvSpPr>
            <a:spLocks noGrp="1"/>
          </p:cNvSpPr>
          <p:nvPr>
            <p:ph idx="1" hasCustomPrompt="1"/>
          </p:nvPr>
        </p:nvSpPr>
        <p:spPr>
          <a:xfrm>
            <a:off x="838200" y="1458930"/>
            <a:ext cx="10515600" cy="4718033"/>
          </a:xfrm>
        </p:spPr>
        <p:txBody>
          <a:bodyPr lIns="0" tIns="0" rIns="0" bIns="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720E70-56EB-42D6-915F-EA4C717EB9E4}"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419482104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1AC85E-EDEC-42A1-88DA-B1145C21F245}"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7796114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E0B6B-6944-E12E-832D-39E6B070307C}"/>
              </a:ext>
            </a:extLst>
          </p:cNvPr>
          <p:cNvSpPr>
            <a:spLocks noGrp="1"/>
          </p:cNvSpPr>
          <p:nvPr>
            <p:ph type="title"/>
          </p:nvPr>
        </p:nvSpPr>
        <p:spPr>
          <a:xfrm>
            <a:off x="0" y="0"/>
            <a:ext cx="12192000" cy="1323975"/>
          </a:xfrm>
          <a:solidFill>
            <a:schemeClr val="tx1"/>
          </a:solidFill>
        </p:spPr>
        <p:txBody>
          <a:bodyPr lIns="822960" anchor="b">
            <a:normAutofit/>
          </a:bodyPr>
          <a:lstStyle>
            <a:lvl1pPr>
              <a:defRPr sz="4800" cap="none" baseline="0">
                <a:solidFill>
                  <a:schemeClr val="bg1"/>
                </a:solidFill>
              </a:defRPr>
            </a:lvl1pPr>
          </a:lstStyle>
          <a:p>
            <a:r>
              <a:rPr lang="en-US"/>
              <a:t>Click to edit Master title style</a:t>
            </a:r>
          </a:p>
        </p:txBody>
      </p:sp>
      <p:sp>
        <p:nvSpPr>
          <p:cNvPr id="3" name="Content Placeholder 2"/>
          <p:cNvSpPr>
            <a:spLocks noGrp="1"/>
          </p:cNvSpPr>
          <p:nvPr>
            <p:ph sz="half" idx="1" hasCustomPrompt="1"/>
          </p:nvPr>
        </p:nvSpPr>
        <p:spPr>
          <a:xfrm>
            <a:off x="838200" y="1548622"/>
            <a:ext cx="5181600" cy="4628341"/>
          </a:xfrm>
        </p:spPr>
        <p:txBody>
          <a:bodyPr lIns="0" tIns="0" rIns="0" bIns="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172200" y="1548622"/>
            <a:ext cx="5181600" cy="4628341"/>
          </a:xfr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06C96A5-1280-4BBD-93AB-AD67D678B93B}"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38208928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BD541-267A-DAF0-C4B8-B92F657E07DD}"/>
              </a:ext>
            </a:extLst>
          </p:cNvPr>
          <p:cNvSpPr>
            <a:spLocks noGrp="1"/>
          </p:cNvSpPr>
          <p:nvPr>
            <p:ph type="title"/>
          </p:nvPr>
        </p:nvSpPr>
        <p:spPr>
          <a:xfrm>
            <a:off x="0" y="0"/>
            <a:ext cx="12192000" cy="1323975"/>
          </a:xfrm>
          <a:noFill/>
        </p:spPr>
        <p:txBody>
          <a:bodyPr lIns="822960" anchor="b">
            <a:normAutofit/>
          </a:bodyPr>
          <a:lstStyle>
            <a:lvl1pPr>
              <a:defRPr sz="4800" cap="none" baseline="0">
                <a:solidFill>
                  <a:schemeClr val="tx1"/>
                </a:solidFill>
              </a:defRPr>
            </a:lvl1pPr>
          </a:lstStyle>
          <a:p>
            <a:r>
              <a:rPr lang="en-US"/>
              <a:t>Click to edit Master title style</a:t>
            </a:r>
          </a:p>
        </p:txBody>
      </p:sp>
      <p:sp>
        <p:nvSpPr>
          <p:cNvPr id="5" name="Date Placeholder 4"/>
          <p:cNvSpPr>
            <a:spLocks noGrp="1"/>
          </p:cNvSpPr>
          <p:nvPr>
            <p:ph type="dt" sz="half" idx="10"/>
          </p:nvPr>
        </p:nvSpPr>
        <p:spPr/>
        <p:txBody>
          <a:bodyPr/>
          <a:lstStyle/>
          <a:p>
            <a:fld id="{F06C96A5-1280-4BBD-93AB-AD67D678B93B}"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102BAA-C61A-4A39-BDF1-4340D572B82C}" type="slidenum">
              <a:rPr lang="en-US" smtClean="0"/>
              <a:t>‹#›</a:t>
            </a:fld>
            <a:endParaRPr lang="en-US"/>
          </a:p>
        </p:txBody>
      </p:sp>
      <p:sp>
        <p:nvSpPr>
          <p:cNvPr id="9" name="Content Placeholder 2"/>
          <p:cNvSpPr>
            <a:spLocks noGrp="1"/>
          </p:cNvSpPr>
          <p:nvPr>
            <p:ph sz="half" idx="1" hasCustomPrompt="1"/>
          </p:nvPr>
        </p:nvSpPr>
        <p:spPr>
          <a:xfrm>
            <a:off x="838200" y="1548622"/>
            <a:ext cx="5181600" cy="4628341"/>
          </a:xfr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hasCustomPrompt="1"/>
          </p:nvPr>
        </p:nvSpPr>
        <p:spPr>
          <a:xfrm>
            <a:off x="6172200" y="1548622"/>
            <a:ext cx="5181600" cy="4628341"/>
          </a:xfr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286539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E2590-EA3D-2431-8ECC-6E434A51295E}"/>
              </a:ext>
            </a:extLst>
          </p:cNvPr>
          <p:cNvSpPr>
            <a:spLocks noGrp="1"/>
          </p:cNvSpPr>
          <p:nvPr>
            <p:ph type="title"/>
          </p:nvPr>
        </p:nvSpPr>
        <p:spPr>
          <a:xfrm>
            <a:off x="0" y="0"/>
            <a:ext cx="12192000" cy="1323975"/>
          </a:xfrm>
          <a:solidFill>
            <a:schemeClr val="tx1"/>
          </a:solidFill>
        </p:spPr>
        <p:txBody>
          <a:bodyPr lIns="822960" anchor="b">
            <a:normAutofit/>
          </a:bodyPr>
          <a:lstStyle>
            <a:lvl1pPr>
              <a:defRPr sz="4800" cap="none"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9788" y="1525199"/>
            <a:ext cx="5157787" cy="82391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hasCustomPrompt="1"/>
          </p:nvPr>
        </p:nvSpPr>
        <p:spPr>
          <a:xfrm>
            <a:off x="839788" y="2505075"/>
            <a:ext cx="5157787" cy="3684588"/>
          </a:xfrm>
        </p:spPr>
        <p:txBody>
          <a:bodyPr lIns="0" r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525199"/>
            <a:ext cx="5183188" cy="82391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hasCustomPrompt="1"/>
          </p:nvPr>
        </p:nvSpPr>
        <p:spPr>
          <a:xfrm>
            <a:off x="6172200" y="2505075"/>
            <a:ext cx="5183188" cy="3684588"/>
          </a:xfr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80D8FE-4F26-421C-BC9E-A31C57605D1F}"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3696276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ontent with graphic slid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1825625"/>
            <a:ext cx="5524500" cy="435133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text (Roboto bold 20pt)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lvl1pPr>
              <a:defRPr>
                <a:solidFill>
                  <a:schemeClr val="bg1"/>
                </a:solidFill>
              </a:defRPr>
            </a:lvl1pPr>
          </a:lstStyle>
          <a:p>
            <a:r>
              <a:rPr lang="en-US"/>
              <a:t>Click to edit title (Roboto bold 32pt)</a:t>
            </a:r>
          </a:p>
        </p:txBody>
      </p:sp>
    </p:spTree>
    <p:extLst>
      <p:ext uri="{BB962C8B-B14F-4D97-AF65-F5344CB8AC3E}">
        <p14:creationId xmlns:p14="http://schemas.microsoft.com/office/powerpoint/2010/main" val="307265406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1B387-EEF6-85E8-878F-7654D7B03C94}"/>
              </a:ext>
            </a:extLst>
          </p:cNvPr>
          <p:cNvSpPr>
            <a:spLocks noGrp="1"/>
          </p:cNvSpPr>
          <p:nvPr>
            <p:ph type="title"/>
          </p:nvPr>
        </p:nvSpPr>
        <p:spPr>
          <a:xfrm>
            <a:off x="0" y="0"/>
            <a:ext cx="12192000" cy="1323975"/>
          </a:xfrm>
          <a:noFill/>
        </p:spPr>
        <p:txBody>
          <a:bodyPr lIns="822960" anchor="b">
            <a:normAutofit/>
          </a:bodyPr>
          <a:lstStyle>
            <a:lvl1pPr>
              <a:defRPr sz="4800" cap="none" baseline="0">
                <a:solidFill>
                  <a:schemeClr val="tx1"/>
                </a:solidFill>
              </a:defRPr>
            </a:lvl1pPr>
          </a:lstStyle>
          <a:p>
            <a:r>
              <a:rPr lang="en-US"/>
              <a:t>Click to edit Master title style</a:t>
            </a:r>
          </a:p>
        </p:txBody>
      </p:sp>
      <p:sp>
        <p:nvSpPr>
          <p:cNvPr id="3" name="Text Placeholder 2"/>
          <p:cNvSpPr>
            <a:spLocks noGrp="1"/>
          </p:cNvSpPr>
          <p:nvPr>
            <p:ph type="body" idx="1" hasCustomPrompt="1"/>
          </p:nvPr>
        </p:nvSpPr>
        <p:spPr>
          <a:xfrm>
            <a:off x="839788" y="1525199"/>
            <a:ext cx="5157787" cy="82391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525199"/>
            <a:ext cx="5183188" cy="82391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80D8FE-4F26-421C-BC9E-A31C57605D1F}"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170930711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5D157-36F0-A5D1-DE89-F14DFFE208CB}"/>
              </a:ext>
            </a:extLst>
          </p:cNvPr>
          <p:cNvSpPr>
            <a:spLocks noGrp="1"/>
          </p:cNvSpPr>
          <p:nvPr>
            <p:ph type="title"/>
          </p:nvPr>
        </p:nvSpPr>
        <p:spPr>
          <a:xfrm>
            <a:off x="0" y="0"/>
            <a:ext cx="12192000" cy="1323975"/>
          </a:xfrm>
          <a:noFill/>
        </p:spPr>
        <p:txBody>
          <a:bodyPr lIns="822960" anchor="b">
            <a:normAutofit/>
          </a:bodyPr>
          <a:lstStyle>
            <a:lvl1pPr>
              <a:defRPr sz="4800" cap="none" baseline="0">
                <a:solidFill>
                  <a:schemeClr val="tx1"/>
                </a:solidFill>
              </a:defRPr>
            </a:lvl1pPr>
          </a:lstStyle>
          <a:p>
            <a:r>
              <a:rPr lang="en-US"/>
              <a:t>Click to edit Master title style</a:t>
            </a:r>
          </a:p>
        </p:txBody>
      </p:sp>
      <p:sp>
        <p:nvSpPr>
          <p:cNvPr id="3" name="Date Placeholder 2"/>
          <p:cNvSpPr>
            <a:spLocks noGrp="1"/>
          </p:cNvSpPr>
          <p:nvPr>
            <p:ph type="dt" sz="half" idx="10"/>
          </p:nvPr>
        </p:nvSpPr>
        <p:spPr/>
        <p:txBody>
          <a:bodyPr/>
          <a:lstStyle/>
          <a:p>
            <a:fld id="{17859DFB-BBD1-424E-8E61-D0F07BC8954A}" type="datetime1">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19085631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11DC38-4FAD-4906-B701-8C1D07FFDAE2}" type="datetime1">
              <a:rPr lang="en-US" smtClean="0"/>
              <a:t>9/9/2026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60196039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hasCustomPrompt="1"/>
          </p:nvPr>
        </p:nvSpPr>
        <p:spPr>
          <a:xfrm>
            <a:off x="839788" y="2057400"/>
            <a:ext cx="3932237" cy="3811588"/>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5C962E0-DFCC-480B-934F-571908404525}"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188664987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hasCustomPrompt="1"/>
          </p:nvPr>
        </p:nvSpPr>
        <p:spPr>
          <a:xfrm>
            <a:off x="839788" y="2057400"/>
            <a:ext cx="3932237" cy="3811588"/>
          </a:xfrm>
        </p:spPr>
        <p:txBody>
          <a:bodyPr lIns="0" tIns="0" r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E2DB1A3-8D5C-47DE-BDB0-FBDB82B09CF6}"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102BAA-C61A-4A39-BDF1-4340D572B82C}" type="slidenum">
              <a:rPr lang="en-US" smtClean="0"/>
              <a:t>‹#›</a:t>
            </a:fld>
            <a:endParaRPr lang="en-US"/>
          </a:p>
        </p:txBody>
      </p:sp>
    </p:spTree>
    <p:extLst>
      <p:ext uri="{BB962C8B-B14F-4D97-AF65-F5344CB8AC3E}">
        <p14:creationId xmlns:p14="http://schemas.microsoft.com/office/powerpoint/2010/main" val="82339137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225920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E2DB1A3-8D5C-47DE-BDB0-FBDB82B09CF6}"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102BAA-C61A-4A39-BDF1-4340D572B82C}" type="slidenum">
              <a:rPr lang="en-US" smtClean="0"/>
              <a:t>‹#›</a:t>
            </a:fld>
            <a:endParaRPr lang="en-US"/>
          </a:p>
        </p:txBody>
      </p:sp>
      <p:sp>
        <p:nvSpPr>
          <p:cNvPr id="9" name="Picture Placeholder 2"/>
          <p:cNvSpPr>
            <a:spLocks noGrp="1"/>
          </p:cNvSpPr>
          <p:nvPr>
            <p:ph type="pic" idx="13"/>
          </p:nvPr>
        </p:nvSpPr>
        <p:spPr>
          <a:xfrm>
            <a:off x="5183188" y="3451509"/>
            <a:ext cx="2970212" cy="225920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Picture Placeholder 2"/>
          <p:cNvSpPr>
            <a:spLocks noGrp="1"/>
          </p:cNvSpPr>
          <p:nvPr>
            <p:ph type="pic" idx="14"/>
          </p:nvPr>
        </p:nvSpPr>
        <p:spPr>
          <a:xfrm>
            <a:off x="8383588" y="3451508"/>
            <a:ext cx="2970212" cy="225920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3616000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slideLayout" Target="../slideLayouts/slideLayout27.xml"/><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slideLayout" Target="../slideLayouts/slideLayout26.xml"/><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slideLayout" Target="../slideLayouts/slideLayout25.xml"/><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slideLayout" Target="../slideLayouts/slideLayout24.xml"/><Relationship Id="rId28" Type="http://schemas.openxmlformats.org/officeDocument/2006/relationships/image" Target="../media/image2.png"/><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slideLayout" Target="../slideLayouts/slideLayout23.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image" Target="../media/image2.png"/><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theme" Target="../theme/theme3.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3" Type="http://schemas.openxmlformats.org/officeDocument/2006/relationships/slideLayout" Target="../slideLayouts/slideLayout52.xml"/><Relationship Id="rId21" Type="http://schemas.openxmlformats.org/officeDocument/2006/relationships/slideLayout" Target="../slideLayouts/slideLayout70.xml"/><Relationship Id="rId34" Type="http://schemas.openxmlformats.org/officeDocument/2006/relationships/image" Target="../media/image18.svg"/><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33" Type="http://schemas.openxmlformats.org/officeDocument/2006/relationships/theme" Target="../theme/theme4.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29" Type="http://schemas.openxmlformats.org/officeDocument/2006/relationships/slideLayout" Target="../slideLayouts/slideLayout78.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32" Type="http://schemas.openxmlformats.org/officeDocument/2006/relationships/slideLayout" Target="../slideLayouts/slideLayout81.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slideLayout" Target="../slideLayouts/slideLayout77.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31" Type="http://schemas.openxmlformats.org/officeDocument/2006/relationships/slideLayout" Target="../slideLayouts/slideLayout80.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 Id="rId30" Type="http://schemas.openxmlformats.org/officeDocument/2006/relationships/slideLayout" Target="../slideLayouts/slideLayout79.xml"/><Relationship Id="rId8" Type="http://schemas.openxmlformats.org/officeDocument/2006/relationships/slideLayout" Target="../slideLayouts/slideLayout5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5" Type="http://schemas.openxmlformats.org/officeDocument/2006/relationships/theme" Target="../theme/theme5.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C0666E-5378-4528-8736-3AB9836DFA05}"/>
              </a:ext>
            </a:extLst>
          </p:cNvPr>
          <p:cNvSpPr>
            <a:spLocks noGrp="1"/>
          </p:cNvSpPr>
          <p:nvPr>
            <p:ph type="body" idx="1"/>
          </p:nvPr>
        </p:nvSpPr>
        <p:spPr>
          <a:xfrm>
            <a:off x="538479" y="1246853"/>
            <a:ext cx="11115043" cy="4694091"/>
          </a:xfrm>
          <a:prstGeom prst="rect">
            <a:avLst/>
          </a:prstGeom>
        </p:spPr>
        <p:txBody>
          <a:bodyPr vert="horz" lIns="0" tIns="45720" rIns="91440" bIns="45720" numCol="1"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 level</a:t>
            </a:r>
          </a:p>
          <a:p>
            <a:pPr lvl="8"/>
            <a:r>
              <a:rPr lang="en-US"/>
              <a:t>Nine level</a:t>
            </a:r>
          </a:p>
        </p:txBody>
      </p:sp>
      <p:sp>
        <p:nvSpPr>
          <p:cNvPr id="6" name="Slide Number Placeholder 5">
            <a:extLst>
              <a:ext uri="{FF2B5EF4-FFF2-40B4-BE49-F238E27FC236}">
                <a16:creationId xmlns:a16="http://schemas.microsoft.com/office/drawing/2014/main" id="{D1D7EA15-E893-489D-AF56-91E2C2B3AE63}"/>
              </a:ext>
            </a:extLst>
          </p:cNvPr>
          <p:cNvSpPr>
            <a:spLocks noGrp="1"/>
          </p:cNvSpPr>
          <p:nvPr>
            <p:ph type="sldNum" sz="quarter" idx="4"/>
          </p:nvPr>
        </p:nvSpPr>
        <p:spPr>
          <a:xfrm>
            <a:off x="121998" y="6355415"/>
            <a:ext cx="622469" cy="331932"/>
          </a:xfrm>
          <a:prstGeom prst="rect">
            <a:avLst/>
          </a:prstGeom>
        </p:spPr>
        <p:txBody>
          <a:bodyPr vert="horz" lIns="91440" tIns="45720" rIns="91440" bIns="45720" numCol="1" rtlCol="0" anchor="ctr"/>
          <a:lstStyle>
            <a:lvl1pPr algn="l">
              <a:defRPr sz="1200">
                <a:solidFill>
                  <a:schemeClr val="tx1"/>
                </a:solidFill>
                <a:latin typeface="Calibri" charset="0"/>
                <a:ea typeface="Calibri" charset="0"/>
                <a:cs typeface="Calibri" charset="0"/>
              </a:defRPr>
            </a:lvl1pPr>
          </a:lstStyle>
          <a:p>
            <a:fld id="{1A6EDD1C-0EF8-4B1A-B820-5E6CBEB03D26}" type="slidenum">
              <a:rPr lang="en-US" smtClean="0"/>
              <a:pPr/>
              <a:t>‹#›</a:t>
            </a:fld>
            <a:endParaRPr lang="en-US"/>
          </a:p>
        </p:txBody>
      </p:sp>
      <p:sp>
        <p:nvSpPr>
          <p:cNvPr id="49" name="Freeform 16">
            <a:extLst>
              <a:ext uri="{FF2B5EF4-FFF2-40B4-BE49-F238E27FC236}">
                <a16:creationId xmlns:a16="http://schemas.microsoft.com/office/drawing/2014/main" id="{C7834AEE-9269-4C49-A0B9-5CFCC2A53C0B}"/>
              </a:ext>
            </a:extLst>
          </p:cNvPr>
          <p:cNvSpPr>
            <a:spLocks/>
          </p:cNvSpPr>
          <p:nvPr userDrawn="1"/>
        </p:nvSpPr>
        <p:spPr>
          <a:xfrm>
            <a:off x="9994564" y="5905315"/>
            <a:ext cx="352425" cy="311151"/>
          </a:xfrm>
          <a:custGeom>
            <a:avLst/>
            <a:gdLst>
              <a:gd name="T0" fmla="*/ 53 w 222"/>
              <a:gd name="T1" fmla="*/ 196 h 196"/>
              <a:gd name="T2" fmla="*/ 0 w 222"/>
              <a:gd name="T3" fmla="*/ 101 h 196"/>
              <a:gd name="T4" fmla="*/ 53 w 222"/>
              <a:gd name="T5" fmla="*/ 0 h 196"/>
              <a:gd name="T6" fmla="*/ 169 w 222"/>
              <a:gd name="T7" fmla="*/ 0 h 196"/>
              <a:gd name="T8" fmla="*/ 222 w 222"/>
              <a:gd name="T9" fmla="*/ 101 h 196"/>
              <a:gd name="T10" fmla="*/ 169 w 222"/>
              <a:gd name="T11" fmla="*/ 196 h 196"/>
              <a:gd name="T12" fmla="*/ 53 w 222"/>
              <a:gd name="T13" fmla="*/ 196 h 196"/>
            </a:gdLst>
            <a:ahLst/>
            <a:cxnLst>
              <a:cxn ang="0">
                <a:pos x="T0" y="T1"/>
              </a:cxn>
              <a:cxn ang="0">
                <a:pos x="T2" y="T3"/>
              </a:cxn>
              <a:cxn ang="0">
                <a:pos x="T4" y="T5"/>
              </a:cxn>
              <a:cxn ang="0">
                <a:pos x="T6" y="T7"/>
              </a:cxn>
              <a:cxn ang="0">
                <a:pos x="T8" y="T9"/>
              </a:cxn>
              <a:cxn ang="0">
                <a:pos x="T10" y="T11"/>
              </a:cxn>
              <a:cxn ang="0">
                <a:pos x="T12" y="T13"/>
              </a:cxn>
            </a:cxnLst>
            <a:rect l="0" t="0" r="r" b="b"/>
            <a:pathLst>
              <a:path w="222" h="196">
                <a:moveTo>
                  <a:pt x="53" y="196"/>
                </a:moveTo>
                <a:lnTo>
                  <a:pt x="0" y="101"/>
                </a:lnTo>
                <a:lnTo>
                  <a:pt x="53" y="0"/>
                </a:lnTo>
                <a:lnTo>
                  <a:pt x="169" y="0"/>
                </a:lnTo>
                <a:lnTo>
                  <a:pt x="222" y="101"/>
                </a:lnTo>
                <a:lnTo>
                  <a:pt x="169" y="196"/>
                </a:lnTo>
                <a:lnTo>
                  <a:pt x="53" y="19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latin typeface="Calibri" charset="0"/>
              <a:ea typeface="Calibri" charset="0"/>
              <a:cs typeface="Calibri" charset="0"/>
            </a:endParaRPr>
          </a:p>
        </p:txBody>
      </p:sp>
      <p:sp>
        <p:nvSpPr>
          <p:cNvPr id="50" name="Freeform 17">
            <a:extLst>
              <a:ext uri="{FF2B5EF4-FFF2-40B4-BE49-F238E27FC236}">
                <a16:creationId xmlns:a16="http://schemas.microsoft.com/office/drawing/2014/main" id="{4131C01E-8716-402E-84FA-11040A7BF5F8}"/>
              </a:ext>
            </a:extLst>
          </p:cNvPr>
          <p:cNvSpPr>
            <a:spLocks/>
          </p:cNvSpPr>
          <p:nvPr userDrawn="1"/>
        </p:nvSpPr>
        <p:spPr>
          <a:xfrm>
            <a:off x="9951699" y="5871978"/>
            <a:ext cx="438151" cy="377825"/>
          </a:xfrm>
          <a:custGeom>
            <a:avLst/>
            <a:gdLst>
              <a:gd name="T0" fmla="*/ 207 w 276"/>
              <a:gd name="T1" fmla="*/ 0 h 238"/>
              <a:gd name="T2" fmla="*/ 69 w 276"/>
              <a:gd name="T3" fmla="*/ 0 h 238"/>
              <a:gd name="T4" fmla="*/ 0 w 276"/>
              <a:gd name="T5" fmla="*/ 122 h 238"/>
              <a:gd name="T6" fmla="*/ 69 w 276"/>
              <a:gd name="T7" fmla="*/ 238 h 238"/>
              <a:gd name="T8" fmla="*/ 207 w 276"/>
              <a:gd name="T9" fmla="*/ 238 h 238"/>
              <a:gd name="T10" fmla="*/ 276 w 276"/>
              <a:gd name="T11" fmla="*/ 122 h 238"/>
              <a:gd name="T12" fmla="*/ 207 w 276"/>
              <a:gd name="T13" fmla="*/ 0 h 238"/>
            </a:gdLst>
            <a:ahLst/>
            <a:cxnLst>
              <a:cxn ang="0">
                <a:pos x="T0" y="T1"/>
              </a:cxn>
              <a:cxn ang="0">
                <a:pos x="T2" y="T3"/>
              </a:cxn>
              <a:cxn ang="0">
                <a:pos x="T4" y="T5"/>
              </a:cxn>
              <a:cxn ang="0">
                <a:pos x="T6" y="T7"/>
              </a:cxn>
              <a:cxn ang="0">
                <a:pos x="T8" y="T9"/>
              </a:cxn>
              <a:cxn ang="0">
                <a:pos x="T10" y="T11"/>
              </a:cxn>
              <a:cxn ang="0">
                <a:pos x="T12" y="T13"/>
              </a:cxn>
            </a:cxnLst>
            <a:rect l="0" t="0" r="r" b="b"/>
            <a:pathLst>
              <a:path w="276" h="238">
                <a:moveTo>
                  <a:pt x="207" y="0"/>
                </a:moveTo>
                <a:lnTo>
                  <a:pt x="69" y="0"/>
                </a:lnTo>
                <a:lnTo>
                  <a:pt x="0" y="122"/>
                </a:lnTo>
                <a:lnTo>
                  <a:pt x="69" y="238"/>
                </a:lnTo>
                <a:lnTo>
                  <a:pt x="207" y="238"/>
                </a:lnTo>
                <a:lnTo>
                  <a:pt x="276" y="122"/>
                </a:lnTo>
                <a:lnTo>
                  <a:pt x="2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latin typeface="Calibri" charset="0"/>
              <a:ea typeface="Calibri" charset="0"/>
              <a:cs typeface="Calibri" charset="0"/>
            </a:endParaRPr>
          </a:p>
        </p:txBody>
      </p:sp>
      <p:sp>
        <p:nvSpPr>
          <p:cNvPr id="7" name="Title Placeholder 6"/>
          <p:cNvSpPr>
            <a:spLocks noGrp="1"/>
          </p:cNvSpPr>
          <p:nvPr>
            <p:ph type="title"/>
          </p:nvPr>
        </p:nvSpPr>
        <p:spPr>
          <a:xfrm>
            <a:off x="538479" y="308513"/>
            <a:ext cx="11115043" cy="763599"/>
          </a:xfrm>
          <a:prstGeom prst="rect">
            <a:avLst/>
          </a:prstGeom>
        </p:spPr>
        <p:txBody>
          <a:bodyPr vert="horz" lIns="91440" tIns="45720" rIns="91440" bIns="45720" numCol="1" rtlCol="0" anchor="ctr">
            <a:noAutofit/>
          </a:bodyPr>
          <a:lstStyle/>
          <a:p>
            <a:r>
              <a:rPr lang="en-US"/>
              <a:t>Click To Edit Master Title Style</a:t>
            </a:r>
          </a:p>
        </p:txBody>
      </p:sp>
      <p:pic>
        <p:nvPicPr>
          <p:cNvPr id="8" name="Google Shape;6;p28" descr="Picture 32">
            <a:extLst>
              <a:ext uri="{FF2B5EF4-FFF2-40B4-BE49-F238E27FC236}">
                <a16:creationId xmlns:a16="http://schemas.microsoft.com/office/drawing/2014/main" id="{DC5CAB9F-D542-BF4A-BFB7-88DCDBC5D4D9}"/>
              </a:ext>
            </a:extLst>
          </p:cNvPr>
          <p:cNvPicPr preferRelativeResize="0"/>
          <p:nvPr userDrawn="1"/>
        </p:nvPicPr>
        <p:blipFill rotWithShape="1">
          <a:blip r:embed="rId3" cstate="email">
            <a:alphaModFix/>
            <a:extLst>
              <a:ext uri="{28A0092B-C50C-407E-A947-70E740481C1C}">
                <a14:useLocalDpi xmlns:a14="http://schemas.microsoft.com/office/drawing/2010/main" val="0"/>
              </a:ext>
            </a:extLst>
          </a:blip>
          <a:srcRect/>
          <a:stretch/>
        </p:blipFill>
        <p:spPr>
          <a:xfrm>
            <a:off x="10573943" y="6318888"/>
            <a:ext cx="1304067" cy="288016"/>
          </a:xfrm>
          <a:prstGeom prst="rect">
            <a:avLst/>
          </a:prstGeom>
          <a:noFill/>
          <a:ln>
            <a:noFill/>
          </a:ln>
        </p:spPr>
      </p:pic>
    </p:spTree>
    <p:extLst>
      <p:ext uri="{BB962C8B-B14F-4D97-AF65-F5344CB8AC3E}">
        <p14:creationId xmlns:p14="http://schemas.microsoft.com/office/powerpoint/2010/main" val="974362059"/>
      </p:ext>
    </p:extLst>
  </p:cSld>
  <p:clrMap bg1="lt1" tx1="dk1" bg2="lt2" tx2="dk2" accent1="accent1" accent2="accent2" accent3="accent3" accent4="accent4" accent5="accent5" accent6="accent6" hlink="hlink" folHlink="folHlink"/>
  <p:sldLayoutIdLst>
    <p:sldLayoutId id="2147483774" r:id="rId1"/>
  </p:sldLayoutIdLst>
  <p:transition spd="med">
    <p:fade/>
  </p:transition>
  <p:hf hdr="0" ftr="0" dt="0"/>
  <p:txStyles>
    <p:titleStyle>
      <a:lvl1pPr algn="ctr" defTabSz="914354" rtl="0" eaLnBrk="1" latinLnBrk="0" hangingPunct="1">
        <a:lnSpc>
          <a:spcPct val="90000"/>
        </a:lnSpc>
        <a:spcBef>
          <a:spcPct val="0"/>
        </a:spcBef>
        <a:buNone/>
        <a:defRPr sz="3200" kern="1200" cap="none" baseline="0">
          <a:solidFill>
            <a:schemeClr val="tx1"/>
          </a:solidFill>
          <a:latin typeface="Calibri" charset="0"/>
          <a:ea typeface="Calibri" charset="0"/>
          <a:cs typeface="Calibri" charset="0"/>
        </a:defRPr>
      </a:lvl1pPr>
    </p:titleStyle>
    <p:bodyStyle>
      <a:lvl1pPr marL="228589" indent="-228589" algn="l" defTabSz="914354" rtl="0" eaLnBrk="1" latinLnBrk="0" hangingPunct="1">
        <a:lnSpc>
          <a:spcPct val="120000"/>
        </a:lnSpc>
        <a:spcBef>
          <a:spcPts val="1000"/>
        </a:spcBef>
        <a:buClr>
          <a:schemeClr val="accent1"/>
        </a:buClr>
        <a:buSzPct val="150000"/>
        <a:buFont typeface="Arial" panose="020B0604020202020204" pitchFamily="34" charset="0"/>
        <a:buChar char="›"/>
        <a:defRPr sz="2133" kern="1200">
          <a:solidFill>
            <a:schemeClr val="tx1"/>
          </a:solidFill>
          <a:latin typeface="Calibri" charset="0"/>
          <a:ea typeface="Calibri" charset="0"/>
          <a:cs typeface="Calibri" charset="0"/>
        </a:defRPr>
      </a:lvl1pPr>
      <a:lvl2pPr marL="457178" indent="-228589" algn="l" defTabSz="914354" rtl="0" eaLnBrk="1" latinLnBrk="0" hangingPunct="1">
        <a:lnSpc>
          <a:spcPct val="120000"/>
        </a:lnSpc>
        <a:spcBef>
          <a:spcPts val="500"/>
        </a:spcBef>
        <a:buClr>
          <a:schemeClr val="tx1"/>
        </a:buClr>
        <a:buFont typeface="Arial" panose="020B0604020202020204" pitchFamily="34" charset="0"/>
        <a:buChar char="•"/>
        <a:defRPr sz="1800" kern="1200">
          <a:solidFill>
            <a:schemeClr val="tx1"/>
          </a:solidFill>
          <a:latin typeface="Calibri" charset="0"/>
          <a:ea typeface="Calibri" charset="0"/>
          <a:cs typeface="Calibri" charset="0"/>
        </a:defRPr>
      </a:lvl2pPr>
      <a:lvl3pPr marL="685766" indent="-228589" algn="l" defTabSz="914354" rtl="0" eaLnBrk="1" latinLnBrk="0" hangingPunct="1">
        <a:lnSpc>
          <a:spcPct val="120000"/>
        </a:lnSpc>
        <a:spcBef>
          <a:spcPts val="500"/>
        </a:spcBef>
        <a:buClr>
          <a:schemeClr val="tx1"/>
        </a:buClr>
        <a:buFont typeface="Arial" panose="020B0604020202020204" pitchFamily="34" charset="0"/>
        <a:buChar char="•"/>
        <a:defRPr sz="1600" kern="1200">
          <a:solidFill>
            <a:schemeClr val="tx1"/>
          </a:solidFill>
          <a:latin typeface="Calibri" charset="0"/>
          <a:ea typeface="Calibri" charset="0"/>
          <a:cs typeface="Calibri" charset="0"/>
        </a:defRPr>
      </a:lvl3pPr>
      <a:lvl4pPr marL="914354"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4pPr>
      <a:lvl5pPr marL="1142942"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5pPr>
      <a:lvl6pPr marL="1371532"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6pPr>
      <a:lvl7pPr marL="1600120"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7pPr>
      <a:lvl8pPr marL="1828709"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8pPr>
      <a:lvl9pPr marL="2057298"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4" orient="horz" pos="600">
          <p15:clr>
            <a:srgbClr val="F26B43"/>
          </p15:clr>
        </p15:guide>
        <p15:guide id="5" orient="horz" pos="3108">
          <p15:clr>
            <a:srgbClr val="F26B43"/>
          </p15:clr>
        </p15:guide>
        <p15:guide id="6" pos="5472">
          <p15:clr>
            <a:srgbClr val="F26B43"/>
          </p15:clr>
        </p15:guide>
        <p15:guide id="7" pos="288">
          <p15:clr>
            <a:srgbClr val="F26B43"/>
          </p15:clr>
        </p15:guide>
        <p15:guide id="8" pos="756">
          <p15:clr>
            <a:srgbClr val="F26B43"/>
          </p15:clr>
        </p15:guide>
        <p15:guide id="9" orient="horz" pos="86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28"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237FCA6-1582-59DD-9302-682A1331A88B}"/>
              </a:ext>
              <a:ext uri="{C183D7F6-B498-43B3-948B-1728B52AA6E4}">
                <adec:decorative xmlns:adec="http://schemas.microsoft.com/office/drawing/2017/decorative" val="1"/>
              </a:ext>
            </a:extLst>
          </p:cNvPr>
          <p:cNvSpPr>
            <a:spLocks noGrp="1"/>
          </p:cNvSpPr>
          <p:nvPr>
            <p:ph type="sldNum" sz="quarter" idx="4"/>
          </p:nvPr>
        </p:nvSpPr>
        <p:spPr>
          <a:xfrm>
            <a:off x="11163299" y="6356350"/>
            <a:ext cx="611809" cy="365125"/>
          </a:xfrm>
          <a:prstGeom prst="rect">
            <a:avLst/>
          </a:prstGeom>
        </p:spPr>
        <p:txBody>
          <a:bodyPr vert="horz" lIns="91440" tIns="45720" rIns="91440" bIns="45720" rtlCol="0" anchor="ctr"/>
          <a:lstStyle>
            <a:lvl1pPr algn="r">
              <a:defRPr sz="1200" b="0" i="0">
                <a:solidFill>
                  <a:schemeClr val="bg1"/>
                </a:solidFill>
                <a:latin typeface="Roboto" panose="02000000000000000000" pitchFamily="2" charset="0"/>
              </a:defRPr>
            </a:lvl1pPr>
          </a:lstStyle>
          <a:p>
            <a:fld id="{A11BE7AE-72B1-CF45-8969-B9FBFFC15BDD}" type="slidenum">
              <a:rPr lang="en-US" smtClean="0"/>
              <a:pPr/>
              <a:t>‹#›</a:t>
            </a:fld>
            <a:endParaRPr lang="en-US"/>
          </a:p>
        </p:txBody>
      </p:sp>
      <p:sp>
        <p:nvSpPr>
          <p:cNvPr id="3" name="Text Placeholder 2">
            <a:extLst>
              <a:ext uri="{FF2B5EF4-FFF2-40B4-BE49-F238E27FC236}">
                <a16:creationId xmlns:a16="http://schemas.microsoft.com/office/drawing/2014/main" id="{670409FF-731A-54E4-BD48-C1281C57F77A}"/>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a:extLst>
              <a:ext uri="{FF2B5EF4-FFF2-40B4-BE49-F238E27FC236}">
                <a16:creationId xmlns:a16="http://schemas.microsoft.com/office/drawing/2014/main" id="{734EC6CA-DC7C-01C1-3855-44215C746360}"/>
              </a:ext>
            </a:extLst>
          </p:cNvPr>
          <p:cNvSpPr>
            <a:spLocks noGrp="1"/>
          </p:cNvSpPr>
          <p:nvPr>
            <p:ph type="title"/>
          </p:nvPr>
        </p:nvSpPr>
        <p:spPr>
          <a:xfrm>
            <a:off x="838200" y="206100"/>
            <a:ext cx="10515600" cy="1325563"/>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2510942743"/>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 id="2147483791" r:id="rId15"/>
    <p:sldLayoutId id="2147483792" r:id="rId16"/>
    <p:sldLayoutId id="2147483793" r:id="rId17"/>
    <p:sldLayoutId id="2147483794" r:id="rId18"/>
    <p:sldLayoutId id="2147483795" r:id="rId19"/>
    <p:sldLayoutId id="2147483796" r:id="rId20"/>
    <p:sldLayoutId id="2147483797" r:id="rId21"/>
    <p:sldLayoutId id="2147483798" r:id="rId22"/>
    <p:sldLayoutId id="2147483799" r:id="rId23"/>
    <p:sldLayoutId id="2147483800" r:id="rId24"/>
    <p:sldLayoutId id="2147483801" r:id="rId25"/>
    <p:sldLayoutId id="2147483802" r:id="rId26"/>
  </p:sldLayoutIdLst>
  <p:hf hdr="0" ftr="0" dt="0"/>
  <p:txStyles>
    <p:titleStyle>
      <a:lvl1pPr algn="l" defTabSz="914400" rtl="0" eaLnBrk="1" latinLnBrk="0" hangingPunct="1">
        <a:lnSpc>
          <a:spcPct val="90000"/>
        </a:lnSpc>
        <a:spcBef>
          <a:spcPct val="0"/>
        </a:spcBef>
        <a:buNone/>
        <a:defRPr sz="3200" b="1" kern="1200">
          <a:solidFill>
            <a:srgbClr val="005E6E"/>
          </a:solidFill>
          <a:latin typeface="Roboto" panose="02000000000000000000" pitchFamily="2" charset="0"/>
          <a:ea typeface="Roboto" panose="02000000000000000000" pitchFamily="2" charset="0"/>
          <a:cs typeface="+mj-cs"/>
        </a:defRPr>
      </a:lvl1pPr>
    </p:titleStyle>
    <p:bodyStyle>
      <a:lvl1pPr marL="0" indent="0" algn="l" defTabSz="914400" rtl="0" eaLnBrk="1" latinLnBrk="0" hangingPunct="1">
        <a:lnSpc>
          <a:spcPct val="90000"/>
        </a:lnSpc>
        <a:spcBef>
          <a:spcPts val="1000"/>
        </a:spcBef>
        <a:buClr>
          <a:schemeClr val="accent3"/>
        </a:buClr>
        <a:buFontTx/>
        <a:buNone/>
        <a:defRPr sz="2000" b="1" kern="1200">
          <a:solidFill>
            <a:schemeClr val="tx1"/>
          </a:solidFill>
          <a:latin typeface="Roboto" panose="02000000000000000000" pitchFamily="2" charset="0"/>
          <a:ea typeface="Roboto" panose="02000000000000000000" pitchFamily="2" charset="0"/>
          <a:cs typeface="+mn-cs"/>
        </a:defRPr>
      </a:lvl1pPr>
      <a:lvl2pPr marL="457200" indent="0" algn="l" defTabSz="914400" rtl="0" eaLnBrk="1" latinLnBrk="0" hangingPunct="1">
        <a:lnSpc>
          <a:spcPct val="90000"/>
        </a:lnSpc>
        <a:spcBef>
          <a:spcPts val="500"/>
        </a:spcBef>
        <a:buClr>
          <a:schemeClr val="accent3"/>
        </a:buClr>
        <a:buFontTx/>
        <a:buNone/>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24"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237FCA6-1582-59DD-9302-682A1331A88B}"/>
              </a:ext>
              <a:ext uri="{C183D7F6-B498-43B3-948B-1728B52AA6E4}">
                <adec:decorative xmlns:adec="http://schemas.microsoft.com/office/drawing/2017/decorative" val="1"/>
              </a:ext>
            </a:extLst>
          </p:cNvPr>
          <p:cNvSpPr>
            <a:spLocks noGrp="1"/>
          </p:cNvSpPr>
          <p:nvPr>
            <p:ph type="sldNum" sz="quarter" idx="4"/>
          </p:nvPr>
        </p:nvSpPr>
        <p:spPr>
          <a:xfrm>
            <a:off x="11163299" y="6356350"/>
            <a:ext cx="611809" cy="365125"/>
          </a:xfrm>
          <a:prstGeom prst="rect">
            <a:avLst/>
          </a:prstGeom>
        </p:spPr>
        <p:txBody>
          <a:bodyPr vert="horz" lIns="91440" tIns="45720" rIns="91440" bIns="45720" rtlCol="0" anchor="ctr"/>
          <a:lstStyle>
            <a:lvl1pPr algn="r">
              <a:defRPr sz="1200" b="0" i="0">
                <a:solidFill>
                  <a:schemeClr val="bg1"/>
                </a:solidFill>
                <a:latin typeface="Roboto" panose="02000000000000000000" pitchFamily="2" charset="0"/>
              </a:defRPr>
            </a:lvl1pPr>
          </a:lstStyle>
          <a:p>
            <a:fld id="{A11BE7AE-72B1-CF45-8969-B9FBFFC15BDD}" type="slidenum">
              <a:rPr lang="en-US" smtClean="0"/>
              <a:pPr/>
              <a:t>‹#›</a:t>
            </a:fld>
            <a:endParaRPr lang="en-US"/>
          </a:p>
        </p:txBody>
      </p:sp>
      <p:sp>
        <p:nvSpPr>
          <p:cNvPr id="3" name="Text Placeholder 2">
            <a:extLst>
              <a:ext uri="{FF2B5EF4-FFF2-40B4-BE49-F238E27FC236}">
                <a16:creationId xmlns:a16="http://schemas.microsoft.com/office/drawing/2014/main" id="{670409FF-731A-54E4-BD48-C1281C57F77A}"/>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a:extLst>
              <a:ext uri="{FF2B5EF4-FFF2-40B4-BE49-F238E27FC236}">
                <a16:creationId xmlns:a16="http://schemas.microsoft.com/office/drawing/2014/main" id="{734EC6CA-DC7C-01C1-3855-44215C746360}"/>
              </a:ext>
            </a:extLst>
          </p:cNvPr>
          <p:cNvSpPr>
            <a:spLocks noGrp="1"/>
          </p:cNvSpPr>
          <p:nvPr>
            <p:ph type="title"/>
          </p:nvPr>
        </p:nvSpPr>
        <p:spPr>
          <a:xfrm>
            <a:off x="838200" y="206100"/>
            <a:ext cx="10515600" cy="1325563"/>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89901923"/>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 id="2147483833" r:id="rId15"/>
    <p:sldLayoutId id="2147483834" r:id="rId16"/>
    <p:sldLayoutId id="2147483835" r:id="rId17"/>
    <p:sldLayoutId id="2147483836" r:id="rId18"/>
    <p:sldLayoutId id="2147483837" r:id="rId19"/>
    <p:sldLayoutId id="2147483838" r:id="rId20"/>
    <p:sldLayoutId id="2147483839" r:id="rId21"/>
    <p:sldLayoutId id="2147483840" r:id="rId22"/>
  </p:sldLayoutIdLst>
  <p:txStyles>
    <p:titleStyle>
      <a:lvl1pPr algn="l" defTabSz="914400" rtl="0" eaLnBrk="1" latinLnBrk="0" hangingPunct="1">
        <a:lnSpc>
          <a:spcPct val="90000"/>
        </a:lnSpc>
        <a:spcBef>
          <a:spcPct val="0"/>
        </a:spcBef>
        <a:buNone/>
        <a:defRPr sz="3200" b="1" kern="1200">
          <a:solidFill>
            <a:srgbClr val="005E6E"/>
          </a:solidFill>
          <a:latin typeface="Roboto" panose="02000000000000000000" pitchFamily="2" charset="0"/>
          <a:ea typeface="Roboto" panose="02000000000000000000" pitchFamily="2" charset="0"/>
          <a:cs typeface="+mj-cs"/>
        </a:defRPr>
      </a:lvl1pPr>
    </p:titleStyle>
    <p:bodyStyle>
      <a:lvl1pPr marL="0" indent="0" algn="l" defTabSz="914400" rtl="0" eaLnBrk="1" latinLnBrk="0" hangingPunct="1">
        <a:lnSpc>
          <a:spcPct val="90000"/>
        </a:lnSpc>
        <a:spcBef>
          <a:spcPts val="1000"/>
        </a:spcBef>
        <a:buClr>
          <a:schemeClr val="accent3"/>
        </a:buClr>
        <a:buFontTx/>
        <a:buNone/>
        <a:defRPr sz="2000" b="1" kern="1200">
          <a:solidFill>
            <a:schemeClr val="tx1"/>
          </a:solidFill>
          <a:latin typeface="Roboto" panose="02000000000000000000" pitchFamily="2" charset="0"/>
          <a:ea typeface="Roboto" panose="02000000000000000000" pitchFamily="2" charset="0"/>
          <a:cs typeface="+mn-cs"/>
        </a:defRPr>
      </a:lvl1pPr>
      <a:lvl2pPr marL="457200" indent="0" algn="l" defTabSz="914400" rtl="0" eaLnBrk="1" latinLnBrk="0" hangingPunct="1">
        <a:lnSpc>
          <a:spcPct val="90000"/>
        </a:lnSpc>
        <a:spcBef>
          <a:spcPts val="500"/>
        </a:spcBef>
        <a:buClr>
          <a:schemeClr val="accent3"/>
        </a:buClr>
        <a:buFontTx/>
        <a:buNone/>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6401" y="313852"/>
            <a:ext cx="11379200" cy="307777"/>
          </a:xfrm>
          <a:prstGeom prst="rect">
            <a:avLst/>
          </a:prstGeom>
        </p:spPr>
        <p:txBody>
          <a:bodyPr vert="horz" wrap="square" lIns="0" tIns="0" rIns="0" bIns="0" rtlCol="0" anchor="t">
            <a:spAutoFit/>
          </a:bodyPr>
          <a:lstStyle/>
          <a:p>
            <a:r>
              <a:rPr lang="en-US"/>
              <a:t>Click to edit Master title style</a:t>
            </a:r>
          </a:p>
        </p:txBody>
      </p:sp>
      <p:sp>
        <p:nvSpPr>
          <p:cNvPr id="3" name="Text Placeholder 2"/>
          <p:cNvSpPr>
            <a:spLocks noGrp="1"/>
          </p:cNvSpPr>
          <p:nvPr>
            <p:ph type="body" idx="1"/>
          </p:nvPr>
        </p:nvSpPr>
        <p:spPr>
          <a:xfrm>
            <a:off x="406401" y="1257300"/>
            <a:ext cx="11379200" cy="49149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409441" y="6433109"/>
            <a:ext cx="403815" cy="182880"/>
          </a:xfrm>
          <a:prstGeom prst="rect">
            <a:avLst/>
          </a:prstGeom>
        </p:spPr>
        <p:txBody>
          <a:bodyPr vert="horz" lIns="0" tIns="0" rIns="0" bIns="0" rtlCol="0" anchor="ctr">
            <a:noAutofit/>
          </a:bodyPr>
          <a:lstStyle>
            <a:lvl1pPr algn="r">
              <a:defRPr sz="1000" b="0" i="0">
                <a:solidFill>
                  <a:schemeClr val="tx1"/>
                </a:solidFill>
                <a:latin typeface="Helvetica Now Text" panose="020B0504030202020204" pitchFamily="34" charset="77"/>
              </a:defRPr>
            </a:lvl1pPr>
          </a:lstStyle>
          <a:p>
            <a:fld id="{91D568E7-61F5-D04E-995D-81EF41C01A2A}" type="slidenum">
              <a:rPr lang="en-GB" smtClean="0"/>
              <a:pPr/>
              <a:t>‹#›</a:t>
            </a:fld>
            <a:endParaRPr lang="en-GB"/>
          </a:p>
        </p:txBody>
      </p:sp>
      <p:sp>
        <p:nvSpPr>
          <p:cNvPr id="4" name="Footer Placeholder 3">
            <a:extLst>
              <a:ext uri="{FF2B5EF4-FFF2-40B4-BE49-F238E27FC236}">
                <a16:creationId xmlns:a16="http://schemas.microsoft.com/office/drawing/2014/main" id="{669AB973-A2B1-A840-82A8-D85DCE1A2D09}"/>
              </a:ext>
            </a:extLst>
          </p:cNvPr>
          <p:cNvSpPr>
            <a:spLocks noGrp="1"/>
          </p:cNvSpPr>
          <p:nvPr>
            <p:ph type="ftr" sz="quarter" idx="3"/>
          </p:nvPr>
        </p:nvSpPr>
        <p:spPr>
          <a:xfrm>
            <a:off x="6908800" y="6349710"/>
            <a:ext cx="4069701" cy="365125"/>
          </a:xfrm>
          <a:prstGeom prst="rect">
            <a:avLst/>
          </a:prstGeom>
        </p:spPr>
        <p:txBody>
          <a:bodyPr vert="horz" wrap="square" lIns="0" tIns="0" rIns="0" bIns="0" rtlCol="0" anchor="ctr"/>
          <a:lstStyle>
            <a:lvl1pPr marL="0" marR="0" indent="0" algn="r" defTabSz="1828709" rtl="0" eaLnBrk="1" fontAlgn="auto" latinLnBrk="0" hangingPunct="1">
              <a:lnSpc>
                <a:spcPct val="100000"/>
              </a:lnSpc>
              <a:spcBef>
                <a:spcPts val="0"/>
              </a:spcBef>
              <a:spcAft>
                <a:spcPts val="0"/>
              </a:spcAft>
              <a:buClrTx/>
              <a:buSzTx/>
              <a:buFontTx/>
              <a:buNone/>
              <a:tabLst/>
              <a:defRPr sz="700" b="0" i="0">
                <a:solidFill>
                  <a:schemeClr val="tx1"/>
                </a:solidFill>
                <a:latin typeface="Helvetica Now Text" panose="020B0504030202020204" pitchFamily="34" charset="77"/>
              </a:defRPr>
            </a:lvl1pPr>
          </a:lstStyle>
          <a:p>
            <a:r>
              <a:rPr lang="en-US"/>
              <a:t>Proprietary &amp; Confidential </a:t>
            </a:r>
          </a:p>
        </p:txBody>
      </p:sp>
      <p:pic>
        <p:nvPicPr>
          <p:cNvPr id="5" name="Graphic 4">
            <a:extLst>
              <a:ext uri="{FF2B5EF4-FFF2-40B4-BE49-F238E27FC236}">
                <a16:creationId xmlns:a16="http://schemas.microsoft.com/office/drawing/2014/main" id="{DE94F4F7-7AFC-5B65-ACBF-AE93CF0553F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4"/>
              </a:ext>
            </a:extLst>
          </a:blip>
          <a:stretch>
            <a:fillRect/>
          </a:stretch>
        </p:blipFill>
        <p:spPr>
          <a:xfrm>
            <a:off x="390532" y="6319633"/>
            <a:ext cx="843403" cy="239344"/>
          </a:xfrm>
          <a:prstGeom prst="rect">
            <a:avLst/>
          </a:prstGeom>
        </p:spPr>
      </p:pic>
    </p:spTree>
    <p:extLst>
      <p:ext uri="{BB962C8B-B14F-4D97-AF65-F5344CB8AC3E}">
        <p14:creationId xmlns:p14="http://schemas.microsoft.com/office/powerpoint/2010/main" val="772589669"/>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 id="2147483854" r:id="rId13"/>
    <p:sldLayoutId id="2147483855" r:id="rId14"/>
    <p:sldLayoutId id="2147483856" r:id="rId15"/>
    <p:sldLayoutId id="2147483857" r:id="rId16"/>
    <p:sldLayoutId id="2147483858" r:id="rId17"/>
    <p:sldLayoutId id="2147483859" r:id="rId18"/>
    <p:sldLayoutId id="2147483860" r:id="rId19"/>
    <p:sldLayoutId id="2147483861" r:id="rId20"/>
    <p:sldLayoutId id="2147483862" r:id="rId21"/>
    <p:sldLayoutId id="2147483863" r:id="rId22"/>
    <p:sldLayoutId id="2147483864" r:id="rId23"/>
    <p:sldLayoutId id="2147483865" r:id="rId24"/>
    <p:sldLayoutId id="2147483866" r:id="rId25"/>
    <p:sldLayoutId id="2147483867" r:id="rId26"/>
    <p:sldLayoutId id="2147483868" r:id="rId27"/>
    <p:sldLayoutId id="2147483869" r:id="rId28"/>
    <p:sldLayoutId id="2147483870" r:id="rId29"/>
    <p:sldLayoutId id="2147483871" r:id="rId30"/>
    <p:sldLayoutId id="2147483872" r:id="rId31"/>
    <p:sldLayoutId id="2147483873" r:id="rId32"/>
  </p:sldLayoutIdLst>
  <p:hf hdr="0" dt="0"/>
  <p:txStyles>
    <p:titleStyle>
      <a:lvl1pPr algn="l" defTabSz="1828709" rtl="0" eaLnBrk="1" latinLnBrk="0" hangingPunct="1">
        <a:lnSpc>
          <a:spcPct val="100000"/>
        </a:lnSpc>
        <a:spcBef>
          <a:spcPct val="0"/>
        </a:spcBef>
        <a:buNone/>
        <a:defRPr sz="2000" b="1" i="0" kern="1200" spc="-30" baseline="0">
          <a:solidFill>
            <a:schemeClr val="tx1"/>
          </a:solidFill>
          <a:latin typeface="Helvetica Now Text" panose="020B0504030202020204" pitchFamily="34" charset="77"/>
          <a:ea typeface="+mj-ea"/>
          <a:cs typeface="+mj-cs"/>
        </a:defRPr>
      </a:lvl1pPr>
    </p:titleStyle>
    <p:bodyStyle>
      <a:lvl1pPr marL="0" indent="0" algn="l" defTabSz="1828709" rtl="0" eaLnBrk="1" latinLnBrk="0" hangingPunct="1">
        <a:lnSpc>
          <a:spcPct val="100000"/>
        </a:lnSpc>
        <a:spcBef>
          <a:spcPts val="0"/>
        </a:spcBef>
        <a:spcAft>
          <a:spcPts val="800"/>
        </a:spcAft>
        <a:buFont typeface="Arial" panose="020B0604020202020204" pitchFamily="34" charset="0"/>
        <a:buNone/>
        <a:tabLst/>
        <a:defRPr sz="1400" b="1" i="0" kern="1200">
          <a:solidFill>
            <a:schemeClr val="tx1"/>
          </a:solidFill>
          <a:latin typeface="Helvetica Now Text" panose="020B0504030202020204" pitchFamily="34" charset="77"/>
          <a:ea typeface="+mn-ea"/>
          <a:cs typeface="+mn-cs"/>
        </a:defRPr>
      </a:lvl1pPr>
      <a:lvl2pPr marL="0" indent="0" algn="l" defTabSz="1828709" rtl="0" eaLnBrk="1" latinLnBrk="0" hangingPunct="1">
        <a:lnSpc>
          <a:spcPct val="117000"/>
        </a:lnSpc>
        <a:spcBef>
          <a:spcPts val="0"/>
        </a:spcBef>
        <a:spcAft>
          <a:spcPts val="600"/>
        </a:spcAft>
        <a:buFont typeface="Arial" panose="020B0604020202020204" pitchFamily="34" charset="0"/>
        <a:buNone/>
        <a:tabLst/>
        <a:defRPr sz="900" b="0" i="0" kern="1200">
          <a:solidFill>
            <a:schemeClr val="tx1"/>
          </a:solidFill>
          <a:latin typeface="Helvetica Now Text" panose="020B0504030202020204" pitchFamily="34" charset="77"/>
          <a:ea typeface="+mn-ea"/>
          <a:cs typeface="+mn-cs"/>
        </a:defRPr>
      </a:lvl2pPr>
      <a:lvl3pPr marL="171450" indent="-171450" algn="l" defTabSz="1828709" rtl="0" eaLnBrk="1" latinLnBrk="0" hangingPunct="1">
        <a:lnSpc>
          <a:spcPct val="117000"/>
        </a:lnSpc>
        <a:spcBef>
          <a:spcPts val="0"/>
        </a:spcBef>
        <a:buClr>
          <a:schemeClr val="tx1"/>
        </a:buClr>
        <a:buFont typeface="Helvetica Neue Condensed Bold" panose="02000503000000020004" pitchFamily="2" charset="0"/>
        <a:buChar char="•"/>
        <a:tabLst/>
        <a:defRPr sz="900" b="0" i="0" kern="1200">
          <a:solidFill>
            <a:schemeClr val="tx1"/>
          </a:solidFill>
          <a:latin typeface="Helvetica Now Text" panose="020B0504030202020204" pitchFamily="34" charset="77"/>
          <a:ea typeface="+mn-ea"/>
          <a:cs typeface="+mn-cs"/>
        </a:defRPr>
      </a:lvl3pPr>
      <a:lvl4pPr marL="461963" indent="-234950" algn="l" defTabSz="1828709" rtl="0" eaLnBrk="1" latinLnBrk="0" hangingPunct="1">
        <a:lnSpc>
          <a:spcPct val="117000"/>
        </a:lnSpc>
        <a:spcBef>
          <a:spcPts val="0"/>
        </a:spcBef>
        <a:buClr>
          <a:schemeClr val="tx1"/>
        </a:buClr>
        <a:buSzPct val="80000"/>
        <a:buFont typeface="System Font Regular"/>
        <a:buChar char="○"/>
        <a:tabLst/>
        <a:defRPr sz="900" b="0" i="0" kern="1200">
          <a:solidFill>
            <a:schemeClr val="tx1"/>
          </a:solidFill>
          <a:latin typeface="Helvetica Now Text" panose="020B0504030202020204" pitchFamily="34" charset="77"/>
          <a:ea typeface="+mn-ea"/>
          <a:cs typeface="+mn-cs"/>
        </a:defRPr>
      </a:lvl4pPr>
      <a:lvl5pPr marL="687388" indent="-225425" algn="l" defTabSz="1828709" rtl="0" eaLnBrk="1" latinLnBrk="0" hangingPunct="1">
        <a:lnSpc>
          <a:spcPct val="117000"/>
        </a:lnSpc>
        <a:spcBef>
          <a:spcPts val="0"/>
        </a:spcBef>
        <a:buClr>
          <a:schemeClr val="tx1"/>
        </a:buClr>
        <a:buFont typeface="System Font Regular"/>
        <a:buChar char="—"/>
        <a:tabLst/>
        <a:defRPr sz="900" b="0" i="0" kern="1200">
          <a:solidFill>
            <a:schemeClr val="tx1"/>
          </a:solidFill>
          <a:latin typeface="Helvetica Now Text" panose="020B0504030202020204" pitchFamily="34" charset="77"/>
          <a:ea typeface="+mn-ea"/>
          <a:cs typeface="+mn-cs"/>
        </a:defRPr>
      </a:lvl5pPr>
      <a:lvl6pPr marL="914400" indent="-227013" algn="l" defTabSz="1828709" rtl="0" eaLnBrk="1" latinLnBrk="0" hangingPunct="1">
        <a:lnSpc>
          <a:spcPct val="117000"/>
        </a:lnSpc>
        <a:spcBef>
          <a:spcPts val="0"/>
        </a:spcBef>
        <a:buClr>
          <a:schemeClr val="tx1"/>
        </a:buClr>
        <a:buFont typeface="System Font Regular"/>
        <a:buChar char="–"/>
        <a:tabLst/>
        <a:defRPr sz="1000" b="0" i="0" kern="1200">
          <a:solidFill>
            <a:schemeClr val="tx1"/>
          </a:solidFill>
          <a:latin typeface="Helvetica Now Text" panose="020B0504030202020204" pitchFamily="34" charset="77"/>
          <a:ea typeface="+mn-ea"/>
          <a:cs typeface="+mn-cs"/>
        </a:defRPr>
      </a:lvl6pPr>
      <a:lvl7pPr marL="227013" indent="-227013" algn="l" defTabSz="1828709" rtl="0" eaLnBrk="1" latinLnBrk="0" hangingPunct="1">
        <a:lnSpc>
          <a:spcPct val="117000"/>
        </a:lnSpc>
        <a:spcBef>
          <a:spcPts val="0"/>
        </a:spcBef>
        <a:buFont typeface="+mj-lt"/>
        <a:buAutoNum type="arabicPeriod"/>
        <a:tabLst/>
        <a:defRPr sz="1000" b="0" i="0" kern="1200">
          <a:solidFill>
            <a:schemeClr val="tx1"/>
          </a:solidFill>
          <a:latin typeface="Helvetica Now Text" panose="020B0504030202020204" pitchFamily="34" charset="77"/>
          <a:ea typeface="+mn-ea"/>
          <a:cs typeface="+mn-cs"/>
        </a:defRPr>
      </a:lvl7pPr>
      <a:lvl8pPr marL="461963" indent="-234950" algn="l" defTabSz="1828709" rtl="0" eaLnBrk="1" latinLnBrk="0" hangingPunct="1">
        <a:lnSpc>
          <a:spcPct val="117000"/>
        </a:lnSpc>
        <a:spcBef>
          <a:spcPts val="0"/>
        </a:spcBef>
        <a:buFont typeface="+mj-lt"/>
        <a:buAutoNum type="alphaLcParenR"/>
        <a:tabLst/>
        <a:defRPr sz="1000" b="0" i="0" kern="1200">
          <a:solidFill>
            <a:schemeClr val="tx1"/>
          </a:solidFill>
          <a:latin typeface="Helvetica Now Text" panose="020B0504030202020204" pitchFamily="34" charset="77"/>
          <a:ea typeface="+mn-ea"/>
          <a:cs typeface="+mn-cs"/>
        </a:defRPr>
      </a:lvl8pPr>
      <a:lvl9pPr marL="687388" indent="-225425" algn="l" defTabSz="1828709" rtl="0" eaLnBrk="1" latinLnBrk="0" hangingPunct="1">
        <a:lnSpc>
          <a:spcPct val="117000"/>
        </a:lnSpc>
        <a:spcBef>
          <a:spcPts val="0"/>
        </a:spcBef>
        <a:buFont typeface="+mj-lt"/>
        <a:buAutoNum type="romanLcPeriod"/>
        <a:tabLst/>
        <a:defRPr sz="1000" b="0" i="0" kern="1200">
          <a:solidFill>
            <a:schemeClr val="tx1"/>
          </a:solidFill>
          <a:latin typeface="Helvetica Now Text" panose="020B0504030202020204" pitchFamily="34" charset="77"/>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3"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03" orient="horz" pos="3888">
          <p15:clr>
            <a:srgbClr val="F26B43"/>
          </p15:clr>
        </p15:guide>
        <p15:guide id="104" pos="192">
          <p15:clr>
            <a:srgbClr val="F26B43"/>
          </p15:clr>
        </p15:guide>
        <p15:guide id="105" pos="384">
          <p15:clr>
            <a:srgbClr val="F26B43"/>
          </p15:clr>
        </p15:guide>
        <p15:guide id="106" pos="576">
          <p15:clr>
            <a:srgbClr val="F26B43"/>
          </p15:clr>
        </p15:guide>
        <p15:guide id="107" pos="768">
          <p15:clr>
            <a:srgbClr val="F26B43"/>
          </p15:clr>
        </p15:guide>
        <p15:guide id="108" pos="960">
          <p15:clr>
            <a:srgbClr val="F26B43"/>
          </p15:clr>
        </p15:guide>
        <p15:guide id="109" pos="1152">
          <p15:clr>
            <a:srgbClr val="F26B43"/>
          </p15:clr>
        </p15:guide>
        <p15:guide id="110" pos="1344">
          <p15:clr>
            <a:srgbClr val="F26B43"/>
          </p15:clr>
        </p15:guide>
        <p15:guide id="111" pos="1728">
          <p15:clr>
            <a:srgbClr val="F26B43"/>
          </p15:clr>
        </p15:guide>
        <p15:guide id="112" pos="1536">
          <p15:clr>
            <a:srgbClr val="F26B43"/>
          </p15:clr>
        </p15:guide>
        <p15:guide id="113" pos="1920">
          <p15:clr>
            <a:srgbClr val="F26B43"/>
          </p15:clr>
        </p15:guide>
        <p15:guide id="114" pos="2112">
          <p15:clr>
            <a:srgbClr val="F26B43"/>
          </p15:clr>
        </p15:guide>
        <p15:guide id="115" pos="2304">
          <p15:clr>
            <a:srgbClr val="F26B43"/>
          </p15:clr>
        </p15:guide>
        <p15:guide id="116" pos="2496">
          <p15:clr>
            <a:srgbClr val="F26B43"/>
          </p15:clr>
        </p15:guide>
        <p15:guide id="117" pos="2688">
          <p15:clr>
            <a:srgbClr val="F26B43"/>
          </p15:clr>
        </p15:guide>
        <p15:guide id="118" pos="2880">
          <p15:clr>
            <a:srgbClr val="F26B43"/>
          </p15:clr>
        </p15:guide>
        <p15:guide id="119" pos="3072">
          <p15:clr>
            <a:srgbClr val="F26B43"/>
          </p15:clr>
        </p15:guide>
        <p15:guide id="120" pos="3264">
          <p15:clr>
            <a:srgbClr val="F26B43"/>
          </p15:clr>
        </p15:guide>
        <p15:guide id="121" pos="3456">
          <p15:clr>
            <a:srgbClr val="F26B43"/>
          </p15:clr>
        </p15:guide>
        <p15:guide id="122" pos="3648">
          <p15:clr>
            <a:srgbClr val="F26B43"/>
          </p15:clr>
        </p15:guide>
        <p15:guide id="123" pos="3840">
          <p15:clr>
            <a:srgbClr val="F26B43"/>
          </p15:clr>
        </p15:guide>
        <p15:guide id="124" pos="4032">
          <p15:clr>
            <a:srgbClr val="F26B43"/>
          </p15:clr>
        </p15:guide>
        <p15:guide id="125" pos="4224">
          <p15:clr>
            <a:srgbClr val="F26B43"/>
          </p15:clr>
        </p15:guide>
        <p15:guide id="126" pos="4416">
          <p15:clr>
            <a:srgbClr val="F26B43"/>
          </p15:clr>
        </p15:guide>
        <p15:guide id="127" pos="4608">
          <p15:clr>
            <a:srgbClr val="F26B43"/>
          </p15:clr>
        </p15:guide>
        <p15:guide id="128" pos="4800">
          <p15:clr>
            <a:srgbClr val="F26B43"/>
          </p15:clr>
        </p15:guide>
        <p15:guide id="129" pos="4992">
          <p15:clr>
            <a:srgbClr val="F26B43"/>
          </p15:clr>
        </p15:guide>
        <p15:guide id="130" pos="5184">
          <p15:clr>
            <a:srgbClr val="F26B43"/>
          </p15:clr>
        </p15:guide>
        <p15:guide id="131" pos="5376">
          <p15:clr>
            <a:srgbClr val="F26B43"/>
          </p15:clr>
        </p15:guide>
        <p15:guide id="132" pos="5568">
          <p15:clr>
            <a:srgbClr val="F26B43"/>
          </p15:clr>
        </p15:guide>
        <p15:guide id="135" orient="horz" pos="192">
          <p15:clr>
            <a:srgbClr val="F26B43"/>
          </p15:clr>
        </p15:guide>
        <p15:guide id="136" orient="horz" pos="4128">
          <p15:clr>
            <a:srgbClr val="F26B43"/>
          </p15:clr>
        </p15:guide>
        <p15:guide id="137" orient="horz" pos="984">
          <p15:clr>
            <a:srgbClr val="F26B43"/>
          </p15:clr>
        </p15:guide>
        <p15:guide id="138" orient="horz" pos="408">
          <p15:clr>
            <a:srgbClr val="F26B43"/>
          </p15:clr>
        </p15:guide>
        <p15:guide id="139" orient="horz" pos="1776">
          <p15:clr>
            <a:srgbClr val="F26B43"/>
          </p15:clr>
        </p15:guide>
        <p15:guide id="140" orient="horz" pos="2568">
          <p15:clr>
            <a:srgbClr val="F26B43"/>
          </p15:clr>
        </p15:guide>
        <p15:guide id="141" orient="horz" pos="3336">
          <p15:clr>
            <a:srgbClr val="F26B43"/>
          </p15:clr>
        </p15:guide>
        <p15:guide id="142" orient="horz" pos="79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8F71C4-ABB1-43BF-A1B6-165F4DBACD94}" type="datetime1">
              <a:rPr lang="en-US" smtClean="0"/>
              <a:t>9/9/2026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102BAA-C61A-4A39-BDF1-4340D572B82C}" type="slidenum">
              <a:rPr lang="en-US" smtClean="0"/>
              <a:t>‹#›</a:t>
            </a:fld>
            <a:endParaRPr lang="en-US"/>
          </a:p>
        </p:txBody>
      </p:sp>
    </p:spTree>
    <p:extLst>
      <p:ext uri="{BB962C8B-B14F-4D97-AF65-F5344CB8AC3E}">
        <p14:creationId xmlns:p14="http://schemas.microsoft.com/office/powerpoint/2010/main" val="1089179088"/>
      </p:ext>
    </p:extLst>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 id="2147483889" r:id="rId12"/>
    <p:sldLayoutId id="2147483890" r:id="rId13"/>
    <p:sldLayoutId id="2147483891"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rgbClr val="555555"/>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panose="020F0502020204030204" pitchFamily="34" charset="0"/>
        <a:buChar char="-"/>
        <a:defRPr sz="2400" kern="1200">
          <a:solidFill>
            <a:srgbClr val="555555"/>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65000"/>
        <a:buFont typeface="Courier New" panose="02070309020205020404" pitchFamily="49" charset="0"/>
        <a:buChar char="o"/>
        <a:defRPr sz="2000" kern="1200">
          <a:solidFill>
            <a:srgbClr val="555555"/>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rgbClr val="555555"/>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Calibri" panose="020F0502020204030204" pitchFamily="34" charset="0"/>
        <a:buChar char="-"/>
        <a:defRPr sz="1800" kern="1200">
          <a:solidFill>
            <a:srgbClr val="55555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8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4.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84.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84.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8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7.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0.xml"/></Relationships>
</file>

<file path=ppt/slides/_rels/slide19.xml.rels><?xml version="1.0" encoding="UTF-8" standalone="yes"?>
<Relationships xmlns="http://schemas.openxmlformats.org/package/2006/relationships"><Relationship Id="rId3" Type="http://schemas.openxmlformats.org/officeDocument/2006/relationships/hyperlink" Target="https://jpt.spe.org/cybersecurity-the-forever-problem" TargetMode="External"/><Relationship Id="rId2" Type="http://schemas.openxmlformats.org/officeDocument/2006/relationships/image" Target="../media/image28.jpe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3" Type="http://schemas.openxmlformats.org/officeDocument/2006/relationships/hyperlink" Target="mailto:scott.Brinkley@vita.virginia.gov" TargetMode="External"/><Relationship Id="rId2" Type="http://schemas.openxmlformats.org/officeDocument/2006/relationships/hyperlink" Target="mailto:msi-security-operations@saic.com" TargetMode="External"/><Relationship Id="rId1" Type="http://schemas.openxmlformats.org/officeDocument/2006/relationships/slideLayout" Target="../slideLayouts/slideLayout34.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1.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3" Type="http://schemas.openxmlformats.org/officeDocument/2006/relationships/hyperlink" Target="https://covgov.sharepoint.com/sites/VITA-Connections-External/SiteAssets/Forms/AllItems.aspx?id=%2Fsites%2FVITA%2DConnections%2DExternal%2FSiteAssets%2FSitePages%2FVITA%20Provisional%20FY27%20Rates%20Training%20Final%203%2Epdf&amp;parent=%2Fsites%2FVITA%2DConnections%2DExternal%2FSiteAssets%2FSitePages" TargetMode="External"/><Relationship Id="rId2" Type="http://schemas.openxmlformats.org/officeDocument/2006/relationships/notesSlide" Target="../notesSlides/notesSlide26.xml"/><Relationship Id="rId1" Type="http://schemas.openxmlformats.org/officeDocument/2006/relationships/slideLayout" Target="../slideLayouts/slideLayout34.xml"/><Relationship Id="rId4" Type="http://schemas.openxmlformats.org/officeDocument/2006/relationships/image" Target="../media/image35.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3.xml"/></Relationships>
</file>

<file path=ppt/slides/_rels/slide4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43.xml"/><Relationship Id="rId4" Type="http://schemas.openxmlformats.org/officeDocument/2006/relationships/image" Target="../media/image38.jpeg"/></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33.xml"/><Relationship Id="rId4" Type="http://schemas.openxmlformats.org/officeDocument/2006/relationships/image" Target="../media/image41.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33.xml"/><Relationship Id="rId5" Type="http://schemas.openxmlformats.org/officeDocument/2006/relationships/image" Target="../media/image44.jpeg"/><Relationship Id="rId4" Type="http://schemas.openxmlformats.org/officeDocument/2006/relationships/image" Target="../media/image43.jpeg"/></Relationships>
</file>

<file path=ppt/slides/_rels/slide49.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43.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hyperlink" Target="https://www.youtube.com/watch?v=m3g8mo8Uk5I"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6.xml"/></Relationships>
</file>

<file path=ppt/slides/_rels/slide50.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hyperlink" Target="https://www.youtube.com/watch?v=1C14D2eMDwo" TargetMode="External"/><Relationship Id="rId7" Type="http://schemas.openxmlformats.org/officeDocument/2006/relationships/image" Target="../media/image52.png"/><Relationship Id="rId2" Type="http://schemas.openxmlformats.org/officeDocument/2006/relationships/notesSlide" Target="../notesSlides/notesSlide31.xml"/><Relationship Id="rId1" Type="http://schemas.openxmlformats.org/officeDocument/2006/relationships/slideLayout" Target="../slideLayouts/slideLayout43.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51.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hyperlink" Target="https://www.youtube.com/watch?v=xaq4MYpL8W4" TargetMode="External"/><Relationship Id="rId7" Type="http://schemas.openxmlformats.org/officeDocument/2006/relationships/image" Target="../media/image57.png"/><Relationship Id="rId2" Type="http://schemas.openxmlformats.org/officeDocument/2006/relationships/notesSlide" Target="../notesSlides/notesSlide32.xml"/><Relationship Id="rId1" Type="http://schemas.openxmlformats.org/officeDocument/2006/relationships/slideLayout" Target="../slideLayouts/slideLayout43.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3.xml"/></Relationships>
</file>

<file path=ppt/slides/_rels/slide5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4.xml"/><Relationship Id="rId1" Type="http://schemas.openxmlformats.org/officeDocument/2006/relationships/slideLayout" Target="../slideLayouts/slideLayout33.xml"/><Relationship Id="rId4" Type="http://schemas.openxmlformats.org/officeDocument/2006/relationships/image" Target="../media/image60.jpeg"/></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5.xml"/><Relationship Id="rId1" Type="http://schemas.openxmlformats.org/officeDocument/2006/relationships/slideLayout" Target="../slideLayouts/slideLayout33.xml"/><Relationship Id="rId5" Type="http://schemas.openxmlformats.org/officeDocument/2006/relationships/image" Target="../media/image63.jpeg"/><Relationship Id="rId4" Type="http://schemas.openxmlformats.org/officeDocument/2006/relationships/image" Target="../media/image62.jpe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3.xml"/></Relationships>
</file>

<file path=ppt/slides/_rels/slide63.xml.rels><?xml version="1.0" encoding="UTF-8" standalone="yes"?>
<Relationships xmlns="http://schemas.openxmlformats.org/package/2006/relationships"><Relationship Id="rId3" Type="http://schemas.openxmlformats.org/officeDocument/2006/relationships/hyperlink" Target="https://www.cisa.gov/" TargetMode="External"/><Relationship Id="rId7" Type="http://schemas.openxmlformats.org/officeDocument/2006/relationships/hyperlink" Target="mailto:npopovich@rotassec.com" TargetMode="External"/><Relationship Id="rId2" Type="http://schemas.openxmlformats.org/officeDocument/2006/relationships/notesSlide" Target="../notesSlides/notesSlide41.xml"/><Relationship Id="rId1" Type="http://schemas.openxmlformats.org/officeDocument/2006/relationships/slideLayout" Target="../slideLayouts/slideLayout33.xml"/><Relationship Id="rId6" Type="http://schemas.openxmlformats.org/officeDocument/2006/relationships/hyperlink" Target="mailto:VITACOMMS@vita.virginia.gov" TargetMode="External"/><Relationship Id="rId5" Type="http://schemas.openxmlformats.org/officeDocument/2006/relationships/hyperlink" Target="mailto:CommonwealthSecurity@vita.virginia.gov" TargetMode="External"/><Relationship Id="rId4" Type="http://schemas.openxmlformats.org/officeDocument/2006/relationships/hyperlink" Target="https://www.youtube.com/@VirginiaITAgency" TargetMode="Externa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6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8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3" Type="http://schemas.openxmlformats.org/officeDocument/2006/relationships/hyperlink" Target="https://forms.cloud.microsoft/Pages/ResponsePage.aspx?id=qeUKYsFOoE-GQV2fOGxzCb0UdB3mjGFHvwd7FFWnS4hUQ1laNE5JV1kzMzk1ODhGM1NGTTBUS1hUNi4u" TargetMode="External"/><Relationship Id="rId2" Type="http://schemas.openxmlformats.org/officeDocument/2006/relationships/hyperlink" Target="https://forms.cloud.microsoft/Pages/ResponsePage.aspx?id=qeUKYsFOoE-GQV2fOGxzCb0UdB3mjGFHvwd7FFWnS4hURTVZQ0RXRkZMTEcyT1BKMEY3WUg0WVpBQy4u" TargetMode="External"/><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covgov.sharepoint.com/sites/VITA-Connections-External/SitePages/AITR-meetings(1).aspx?csf=1&amp;web=1&amp;e=TKvrP8" TargetMode="Externa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3" Type="http://schemas.openxmlformats.org/officeDocument/2006/relationships/hyperlink" Target="https://teams.microsoft.com/meet/295935430490819?p=aFGp22MTyRU6McmQHS" TargetMode="External"/><Relationship Id="rId2" Type="http://schemas.openxmlformats.org/officeDocument/2006/relationships/hyperlink" Target="https://teams.microsoft.com/meet/226595119657513?p=wHv2jfSbWP0dgmd6lN" TargetMode="Externa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hyperlink" Target="https://covaconf.webex.com/weblink/register/r2604666a649aad5afc562998707df6c0" TargetMode="External"/><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3" Type="http://schemas.openxmlformats.org/officeDocument/2006/relationships/hyperlink" Target="https://cms.erepublic.com/common/forms/ajax_form/144098?" TargetMode="External"/><Relationship Id="rId2" Type="http://schemas.openxmlformats.org/officeDocument/2006/relationships/hyperlink" Target="https://events.govtech.com/COVITS.html#agenda" TargetMode="External"/><Relationship Id="rId1" Type="http://schemas.openxmlformats.org/officeDocument/2006/relationships/slideLayout" Target="../slideLayouts/slideLayout11.xml"/><Relationship Id="rId4" Type="http://schemas.openxmlformats.org/officeDocument/2006/relationships/image" Target="../media/image67.png"/></Relationships>
</file>

<file path=ppt/slides/_rels/slide78.xml.rels><?xml version="1.0" encoding="UTF-8" standalone="yes"?>
<Relationships xmlns="http://schemas.openxmlformats.org/package/2006/relationships"><Relationship Id="rId2" Type="http://schemas.openxmlformats.org/officeDocument/2006/relationships/hyperlink" Target="https://forms.office.com/Pages/ResponsePage.aspx?id=qeUKYsFOoE-GQV2fOGxzCY82k9G2DelOhE5KMYWgV7tUNjlGOUVQN0o0WFhNUTA1OFNHVk5GV0Y5MS4u" TargetMode="External"/><Relationship Id="rId1" Type="http://schemas.openxmlformats.org/officeDocument/2006/relationships/slideLayout" Target="../slideLayouts/slideLayout25.xml"/></Relationships>
</file>

<file path=ppt/slides/_rels/slide79.xml.rels><?xml version="1.0" encoding="UTF-8" standalone="yes"?>
<Relationships xmlns="http://schemas.openxmlformats.org/package/2006/relationships"><Relationship Id="rId3" Type="http://schemas.openxmlformats.org/officeDocument/2006/relationships/hyperlink" Target="https://www.vita.virginia.gov/about/events-conferences/is-orientation/" TargetMode="External"/><Relationship Id="rId2" Type="http://schemas.openxmlformats.org/officeDocument/2006/relationships/notesSlide" Target="../notesSlides/notesSlide43.xml"/><Relationship Id="rId1" Type="http://schemas.openxmlformats.org/officeDocument/2006/relationships/slideLayout" Target="../slideLayouts/slideLayout8.xml"/><Relationship Id="rId4" Type="http://schemas.openxmlformats.org/officeDocument/2006/relationships/image" Target="../media/image68.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8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37CD9-943D-FB2C-931B-BC4447E057E3}"/>
              </a:ext>
            </a:extLst>
          </p:cNvPr>
          <p:cNvSpPr>
            <a:spLocks noGrp="1"/>
          </p:cNvSpPr>
          <p:nvPr>
            <p:ph type="ctrTitle"/>
          </p:nvPr>
        </p:nvSpPr>
        <p:spPr>
          <a:xfrm>
            <a:off x="1071215" y="2995242"/>
            <a:ext cx="6618058" cy="1310860"/>
          </a:xfrm>
        </p:spPr>
        <p:txBody>
          <a:bodyPr/>
          <a:lstStyle/>
          <a:p>
            <a:pPr>
              <a:lnSpc>
                <a:spcPct val="100000"/>
              </a:lnSpc>
            </a:pPr>
            <a:r>
              <a:rPr lang="en-US" sz="4200" spc="50"/>
              <a:t>Welcome to the Information Security Officer’s Advisory Group</a:t>
            </a:r>
            <a:br>
              <a:rPr lang="en-US" sz="4200" spc="50"/>
            </a:br>
            <a:r>
              <a:rPr lang="en-US" sz="4200" spc="50"/>
              <a:t>(ISOAG) Meeting</a:t>
            </a:r>
          </a:p>
        </p:txBody>
      </p:sp>
      <p:sp>
        <p:nvSpPr>
          <p:cNvPr id="3" name="Subtitle 2">
            <a:extLst>
              <a:ext uri="{FF2B5EF4-FFF2-40B4-BE49-F238E27FC236}">
                <a16:creationId xmlns:a16="http://schemas.microsoft.com/office/drawing/2014/main" id="{506A0198-3F35-7DAA-6267-0A936DFC5B6F}"/>
              </a:ext>
            </a:extLst>
          </p:cNvPr>
          <p:cNvSpPr>
            <a:spLocks noGrp="1"/>
          </p:cNvSpPr>
          <p:nvPr>
            <p:ph type="subTitle" idx="1"/>
          </p:nvPr>
        </p:nvSpPr>
        <p:spPr/>
        <p:txBody>
          <a:bodyPr/>
          <a:lstStyle/>
          <a:p>
            <a:r>
              <a:rPr lang="en-US"/>
              <a:t>September 2, 2026</a:t>
            </a:r>
          </a:p>
        </p:txBody>
      </p:sp>
    </p:spTree>
    <p:extLst>
      <p:ext uri="{BB962C8B-B14F-4D97-AF65-F5344CB8AC3E}">
        <p14:creationId xmlns:p14="http://schemas.microsoft.com/office/powerpoint/2010/main" val="2420161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6B3E1-6F01-599B-6F56-7846D64D81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E52696-E873-78C0-3ADC-C81B61A33212}"/>
              </a:ext>
            </a:extLst>
          </p:cNvPr>
          <p:cNvSpPr>
            <a:spLocks noGrp="1"/>
          </p:cNvSpPr>
          <p:nvPr>
            <p:ph type="title"/>
          </p:nvPr>
        </p:nvSpPr>
        <p:spPr>
          <a:xfrm>
            <a:off x="0" y="3592"/>
            <a:ext cx="12192000" cy="1323975"/>
          </a:xfrm>
        </p:spPr>
        <p:txBody>
          <a:bodyPr anchor="ctr">
            <a:noAutofit/>
          </a:bodyPr>
          <a:lstStyle/>
          <a:p>
            <a:r>
              <a:rPr lang="en-US" sz="1400" b="1" dirty="0"/>
              <a:t>SHARED RESPONSIBILITY MODEL</a:t>
            </a:r>
            <a:br>
              <a:rPr lang="en-US" sz="1600" b="1" dirty="0"/>
            </a:br>
            <a:r>
              <a:rPr lang="en-US" sz="3600" b="1" dirty="0"/>
              <a:t>In-line Control Owners </a:t>
            </a:r>
            <a:endParaRPr lang="en-US" sz="1600" b="1" dirty="0"/>
          </a:p>
        </p:txBody>
      </p:sp>
      <p:pic>
        <p:nvPicPr>
          <p:cNvPr id="7" name="Picture 6" descr="Screenshot of redacted policy">
            <a:extLst>
              <a:ext uri="{FF2B5EF4-FFF2-40B4-BE49-F238E27FC236}">
                <a16:creationId xmlns:a16="http://schemas.microsoft.com/office/drawing/2014/main" id="{CA996C55-C3ED-D851-5406-CBEDB7A1AC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1485" y="1281010"/>
            <a:ext cx="7752015" cy="5075340"/>
          </a:xfrm>
          <a:prstGeom prst="rect">
            <a:avLst/>
          </a:prstGeom>
        </p:spPr>
      </p:pic>
      <p:sp>
        <p:nvSpPr>
          <p:cNvPr id="4" name="Slide Number Placeholder 3">
            <a:extLst>
              <a:ext uri="{FF2B5EF4-FFF2-40B4-BE49-F238E27FC236}">
                <a16:creationId xmlns:a16="http://schemas.microsoft.com/office/drawing/2014/main" id="{5D5A1672-122D-C852-D3A8-6A05501A604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80121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33FC2-0962-002F-EDD1-FE94EE3AA2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446F51-D971-F411-22C3-C94F5D4638EE}"/>
              </a:ext>
            </a:extLst>
          </p:cNvPr>
          <p:cNvSpPr>
            <a:spLocks noGrp="1"/>
          </p:cNvSpPr>
          <p:nvPr>
            <p:ph type="title"/>
          </p:nvPr>
        </p:nvSpPr>
        <p:spPr/>
        <p:txBody>
          <a:bodyPr/>
          <a:lstStyle/>
          <a:p>
            <a:r>
              <a:rPr lang="en-US" dirty="0"/>
              <a:t>VDOE OCRM Peer Review</a:t>
            </a:r>
          </a:p>
        </p:txBody>
      </p:sp>
      <p:sp>
        <p:nvSpPr>
          <p:cNvPr id="4" name="Content Placeholder 3">
            <a:extLst>
              <a:ext uri="{FF2B5EF4-FFF2-40B4-BE49-F238E27FC236}">
                <a16:creationId xmlns:a16="http://schemas.microsoft.com/office/drawing/2014/main" id="{EAFA8268-0DA8-72F0-8F7C-C780A312F4D7}"/>
              </a:ext>
            </a:extLst>
          </p:cNvPr>
          <p:cNvSpPr>
            <a:spLocks noGrp="1"/>
          </p:cNvSpPr>
          <p:nvPr>
            <p:ph idx="1"/>
          </p:nvPr>
        </p:nvSpPr>
        <p:spPr/>
        <p:txBody>
          <a:bodyPr/>
          <a:lstStyle/>
          <a:p>
            <a:r>
              <a:rPr lang="en-US" dirty="0"/>
              <a:t>Built Internal Policy Peer Review Process</a:t>
            </a:r>
          </a:p>
          <a:p>
            <a:pPr lvl="1"/>
            <a:r>
              <a:rPr lang="en-US" dirty="0"/>
              <a:t>Managed through SharePoint and Power Automate</a:t>
            </a:r>
          </a:p>
          <a:p>
            <a:pPr lvl="1"/>
            <a:r>
              <a:rPr lang="en-US" dirty="0"/>
              <a:t>Each Policy has between 3 and 5 Peer Reviewers</a:t>
            </a:r>
          </a:p>
          <a:p>
            <a:pPr lvl="1"/>
            <a:r>
              <a:rPr lang="en-US" dirty="0"/>
              <a:t>All Policies Peer Reviewed by GRC Staff</a:t>
            </a:r>
          </a:p>
          <a:p>
            <a:pPr lvl="1"/>
            <a:r>
              <a:rPr lang="en-US" dirty="0"/>
              <a:t>VDOE SecOps team consulted for relevant Policies</a:t>
            </a:r>
          </a:p>
          <a:p>
            <a:pPr lvl="1"/>
            <a:r>
              <a:rPr lang="en-US" dirty="0"/>
              <a:t>VDOE Infosec Teams consulted for relevant Policies </a:t>
            </a:r>
          </a:p>
          <a:p>
            <a:pPr lvl="1"/>
            <a:endParaRPr lang="en-US" dirty="0"/>
          </a:p>
          <a:p>
            <a:r>
              <a:rPr lang="en-US" dirty="0"/>
              <a:t>15 Week CISO Review	</a:t>
            </a:r>
          </a:p>
          <a:p>
            <a:pPr lvl="1"/>
            <a:r>
              <a:rPr lang="en-US" dirty="0"/>
              <a:t>60 to 90-minute policy review Sessions</a:t>
            </a:r>
          </a:p>
          <a:p>
            <a:pPr lvl="1"/>
            <a:r>
              <a:rPr lang="en-US" dirty="0"/>
              <a:t>Discussion of Control Ownership </a:t>
            </a:r>
          </a:p>
          <a:p>
            <a:pPr marL="457200" lvl="1" indent="0">
              <a:buNone/>
            </a:pPr>
            <a:endParaRPr lang="en-US" dirty="0"/>
          </a:p>
          <a:p>
            <a:pPr lvl="1"/>
            <a:endParaRPr lang="en-US" dirty="0"/>
          </a:p>
          <a:p>
            <a:endParaRPr lang="en-US" dirty="0"/>
          </a:p>
        </p:txBody>
      </p:sp>
      <p:sp>
        <p:nvSpPr>
          <p:cNvPr id="3" name="Slide Number Placeholder 2">
            <a:extLst>
              <a:ext uri="{FF2B5EF4-FFF2-40B4-BE49-F238E27FC236}">
                <a16:creationId xmlns:a16="http://schemas.microsoft.com/office/drawing/2014/main" id="{33E41FB4-9A82-1CA9-ED64-7FC02F8CC84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74710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6342A-C683-6E41-A044-53F2AB043C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A1D6EE-22E8-B0B1-12A0-391C6742E1CE}"/>
              </a:ext>
            </a:extLst>
          </p:cNvPr>
          <p:cNvSpPr>
            <a:spLocks noGrp="1"/>
          </p:cNvSpPr>
          <p:nvPr>
            <p:ph type="title"/>
          </p:nvPr>
        </p:nvSpPr>
        <p:spPr/>
        <p:txBody>
          <a:bodyPr/>
          <a:lstStyle/>
          <a:p>
            <a:r>
              <a:rPr lang="en-US" dirty="0"/>
              <a:t>Agency Wide Participation </a:t>
            </a:r>
          </a:p>
        </p:txBody>
      </p:sp>
      <p:sp>
        <p:nvSpPr>
          <p:cNvPr id="4" name="Content Placeholder 3">
            <a:extLst>
              <a:ext uri="{FF2B5EF4-FFF2-40B4-BE49-F238E27FC236}">
                <a16:creationId xmlns:a16="http://schemas.microsoft.com/office/drawing/2014/main" id="{F7D72FD9-FA4E-C2B9-BD86-69D530C5F50D}"/>
              </a:ext>
            </a:extLst>
          </p:cNvPr>
          <p:cNvSpPr>
            <a:spLocks noGrp="1"/>
          </p:cNvSpPr>
          <p:nvPr>
            <p:ph idx="1"/>
          </p:nvPr>
        </p:nvSpPr>
        <p:spPr>
          <a:xfrm>
            <a:off x="838200" y="1638317"/>
            <a:ext cx="4610100" cy="4718033"/>
          </a:xfrm>
        </p:spPr>
        <p:txBody>
          <a:bodyPr/>
          <a:lstStyle/>
          <a:p>
            <a:r>
              <a:rPr lang="en-US" dirty="0"/>
              <a:t>Agency Roles that were invited / participated:</a:t>
            </a:r>
          </a:p>
          <a:p>
            <a:pPr lvl="1"/>
            <a:r>
              <a:rPr lang="en-US" dirty="0"/>
              <a:t>AITR</a:t>
            </a:r>
          </a:p>
          <a:p>
            <a:pPr lvl="1"/>
            <a:r>
              <a:rPr lang="en-US" dirty="0"/>
              <a:t>Agency Head</a:t>
            </a:r>
          </a:p>
          <a:p>
            <a:pPr lvl="1"/>
            <a:r>
              <a:rPr lang="en-US" dirty="0"/>
              <a:t>System Owners</a:t>
            </a:r>
          </a:p>
          <a:p>
            <a:pPr lvl="1"/>
            <a:r>
              <a:rPr lang="en-US" dirty="0"/>
              <a:t>Data Owners</a:t>
            </a:r>
          </a:p>
          <a:p>
            <a:pPr lvl="1"/>
            <a:r>
              <a:rPr lang="en-US" dirty="0"/>
              <a:t>Mission or Business Owner</a:t>
            </a:r>
          </a:p>
          <a:p>
            <a:endParaRPr lang="en-US" dirty="0"/>
          </a:p>
          <a:p>
            <a:r>
              <a:rPr lang="en-US" dirty="0"/>
              <a:t>Completion </a:t>
            </a:r>
          </a:p>
          <a:p>
            <a:pPr lvl="1"/>
            <a:r>
              <a:rPr lang="en-US" dirty="0"/>
              <a:t>17 Total Reviewers</a:t>
            </a:r>
          </a:p>
          <a:p>
            <a:pPr lvl="1"/>
            <a:r>
              <a:rPr lang="en-US" dirty="0"/>
              <a:t>261 Reviews</a:t>
            </a:r>
          </a:p>
          <a:p>
            <a:endParaRPr lang="en-US" dirty="0"/>
          </a:p>
        </p:txBody>
      </p:sp>
      <p:sp>
        <p:nvSpPr>
          <p:cNvPr id="5" name="Content Placeholder 3">
            <a:extLst>
              <a:ext uri="{FF2B5EF4-FFF2-40B4-BE49-F238E27FC236}">
                <a16:creationId xmlns:a16="http://schemas.microsoft.com/office/drawing/2014/main" id="{1B80CB24-237C-500D-5406-FC7632986279}"/>
              </a:ext>
            </a:extLst>
          </p:cNvPr>
          <p:cNvSpPr txBox="1">
            <a:spLocks/>
          </p:cNvSpPr>
          <p:nvPr/>
        </p:nvSpPr>
        <p:spPr>
          <a:xfrm>
            <a:off x="6565900" y="1638317"/>
            <a:ext cx="4610100" cy="471803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rgbClr val="555555"/>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alibri" panose="020F0502020204030204" pitchFamily="34" charset="0"/>
              <a:buChar char="-"/>
              <a:defRPr sz="2400" kern="1200">
                <a:solidFill>
                  <a:srgbClr val="555555"/>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65000"/>
              <a:buFont typeface="Courier New" panose="02070309020205020404" pitchFamily="49" charset="0"/>
              <a:buChar char="o"/>
              <a:defRPr sz="2000" kern="1200">
                <a:solidFill>
                  <a:srgbClr val="555555"/>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rgbClr val="555555"/>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Calibri" panose="020F0502020204030204" pitchFamily="34" charset="0"/>
              <a:buChar char="-"/>
              <a:defRPr sz="1800" kern="1200">
                <a:solidFill>
                  <a:srgbClr val="55555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
                <a:srgbClr val="003C71"/>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555555"/>
                </a:solidFill>
                <a:effectLst/>
                <a:uLnTx/>
                <a:uFillTx/>
                <a:latin typeface="Aptos" panose="02110004020202020204"/>
                <a:ea typeface="+mn-ea"/>
                <a:cs typeface="+mn-cs"/>
              </a:rPr>
              <a:t>Policies Disseminated by Peer Review:</a:t>
            </a:r>
          </a:p>
          <a:p>
            <a:pPr marL="685800" marR="0" lvl="1" indent="-228600" algn="l" defTabSz="914400" rtl="0" eaLnBrk="1" fontAlgn="auto" latinLnBrk="0" hangingPunct="1">
              <a:lnSpc>
                <a:spcPct val="90000"/>
              </a:lnSpc>
              <a:spcBef>
                <a:spcPts val="500"/>
              </a:spcBef>
              <a:spcAft>
                <a:spcPts val="0"/>
              </a:spcAft>
              <a:buClr>
                <a:srgbClr val="003C71"/>
              </a:buClr>
              <a:buSzTx/>
              <a:buFont typeface="Calibri" panose="020F0502020204030204" pitchFamily="34" charset="0"/>
              <a:buChar char="-"/>
              <a:tabLst/>
              <a:defRPr/>
            </a:pPr>
            <a:r>
              <a:rPr kumimoji="0" lang="en-US" sz="2400" b="0" i="0" u="none" strike="noStrike" kern="1200" cap="none" spc="0" normalizeH="0" baseline="0" noProof="0" dirty="0">
                <a:ln>
                  <a:noFill/>
                </a:ln>
                <a:solidFill>
                  <a:srgbClr val="555555"/>
                </a:solidFill>
                <a:effectLst/>
                <a:uLnTx/>
                <a:uFillTx/>
                <a:latin typeface="Aptos" panose="02110004020202020204"/>
                <a:ea typeface="+mn-ea"/>
                <a:cs typeface="+mn-cs"/>
              </a:rPr>
              <a:t>18 SEC530 Polices</a:t>
            </a:r>
          </a:p>
          <a:p>
            <a:pPr marL="685800" marR="0" lvl="1" indent="-228600" algn="l" defTabSz="914400" rtl="0" eaLnBrk="1" fontAlgn="auto" latinLnBrk="0" hangingPunct="1">
              <a:lnSpc>
                <a:spcPct val="90000"/>
              </a:lnSpc>
              <a:spcBef>
                <a:spcPts val="500"/>
              </a:spcBef>
              <a:spcAft>
                <a:spcPts val="0"/>
              </a:spcAft>
              <a:buClr>
                <a:srgbClr val="003C71"/>
              </a:buClr>
              <a:buSzTx/>
              <a:buFont typeface="Calibri" panose="020F0502020204030204" pitchFamily="34" charset="0"/>
              <a:buChar char="-"/>
              <a:tabLst/>
              <a:defRPr/>
            </a:pPr>
            <a:r>
              <a:rPr kumimoji="0" lang="en-US" sz="2400" b="0" i="0" u="none" strike="noStrike" kern="1200" cap="none" spc="0" normalizeH="0" baseline="0" noProof="0" dirty="0">
                <a:ln>
                  <a:noFill/>
                </a:ln>
                <a:solidFill>
                  <a:srgbClr val="555555"/>
                </a:solidFill>
                <a:effectLst/>
                <a:uLnTx/>
                <a:uFillTx/>
                <a:latin typeface="Aptos" panose="02110004020202020204"/>
                <a:ea typeface="+mn-ea"/>
                <a:cs typeface="+mn-cs"/>
              </a:rPr>
              <a:t>1 SEC540  - Data Classification Policy</a:t>
            </a:r>
          </a:p>
          <a:p>
            <a:pPr marL="685800" marR="0" lvl="1" indent="-228600" algn="l" defTabSz="914400" rtl="0" eaLnBrk="1" fontAlgn="auto" latinLnBrk="0" hangingPunct="1">
              <a:lnSpc>
                <a:spcPct val="90000"/>
              </a:lnSpc>
              <a:spcBef>
                <a:spcPts val="500"/>
              </a:spcBef>
              <a:spcAft>
                <a:spcPts val="0"/>
              </a:spcAft>
              <a:buClr>
                <a:srgbClr val="003C71"/>
              </a:buClr>
              <a:buSzTx/>
              <a:buFont typeface="Calibri" panose="020F0502020204030204" pitchFamily="34" charset="0"/>
              <a:buChar char="-"/>
              <a:tabLst/>
              <a:defRPr/>
            </a:pPr>
            <a:r>
              <a:rPr kumimoji="0" lang="en-US" sz="2400" b="0" i="0" u="none" strike="noStrike" kern="1200" cap="none" spc="0" normalizeH="0" baseline="0" noProof="0" dirty="0">
                <a:ln>
                  <a:noFill/>
                </a:ln>
                <a:solidFill>
                  <a:srgbClr val="555555"/>
                </a:solidFill>
                <a:effectLst/>
                <a:uLnTx/>
                <a:uFillTx/>
                <a:latin typeface="Aptos" panose="02110004020202020204"/>
                <a:ea typeface="+mn-ea"/>
                <a:cs typeface="+mn-cs"/>
              </a:rPr>
              <a:t>Invitation, not Required</a:t>
            </a:r>
          </a:p>
          <a:p>
            <a:pPr marL="685800" marR="0" lvl="1" indent="-228600" algn="l" defTabSz="914400" rtl="0" eaLnBrk="1" fontAlgn="auto" latinLnBrk="0" hangingPunct="1">
              <a:lnSpc>
                <a:spcPct val="90000"/>
              </a:lnSpc>
              <a:spcBef>
                <a:spcPts val="500"/>
              </a:spcBef>
              <a:spcAft>
                <a:spcPts val="0"/>
              </a:spcAft>
              <a:buClr>
                <a:srgbClr val="003C71"/>
              </a:buClr>
              <a:buSzTx/>
              <a:buFont typeface="Calibri" panose="020F0502020204030204" pitchFamily="34" charset="0"/>
              <a:buChar char="-"/>
              <a:tabLst/>
              <a:defRPr/>
            </a:pPr>
            <a:r>
              <a:rPr kumimoji="0" lang="en-US" sz="2400" b="0" i="0" u="none" strike="noStrike" kern="1200" cap="none" spc="0" normalizeH="0" baseline="0" noProof="0" dirty="0">
                <a:ln>
                  <a:noFill/>
                </a:ln>
                <a:solidFill>
                  <a:srgbClr val="555555"/>
                </a:solidFill>
                <a:effectLst/>
                <a:uLnTx/>
                <a:uFillTx/>
                <a:latin typeface="Aptos" panose="02110004020202020204"/>
                <a:ea typeface="+mn-ea"/>
                <a:cs typeface="+mn-cs"/>
              </a:rPr>
              <a:t>Reviewers sent 2 policies a week</a:t>
            </a:r>
          </a:p>
          <a:p>
            <a:pPr marL="685800" marR="0" lvl="1" indent="-228600" algn="l" defTabSz="914400" rtl="0" eaLnBrk="1" fontAlgn="auto" latinLnBrk="0" hangingPunct="1">
              <a:lnSpc>
                <a:spcPct val="90000"/>
              </a:lnSpc>
              <a:spcBef>
                <a:spcPts val="500"/>
              </a:spcBef>
              <a:spcAft>
                <a:spcPts val="0"/>
              </a:spcAft>
              <a:buClr>
                <a:srgbClr val="003C71"/>
              </a:buClr>
              <a:buSzTx/>
              <a:buFont typeface="Calibri" panose="020F0502020204030204" pitchFamily="34" charset="0"/>
              <a:buChar char="-"/>
              <a:tabLst/>
              <a:defRPr/>
            </a:pPr>
            <a:endParaRPr kumimoji="0" lang="en-US" sz="2400" b="0" i="0" u="none" strike="noStrike" kern="1200" cap="none" spc="0" normalizeH="0" baseline="0" noProof="0" dirty="0">
              <a:ln>
                <a:noFill/>
              </a:ln>
              <a:solidFill>
                <a:srgbClr val="555555"/>
              </a:solidFill>
              <a:effectLst/>
              <a:uLnTx/>
              <a:uFillTx/>
              <a:latin typeface="Aptos" panose="02110004020202020204"/>
              <a:ea typeface="+mn-ea"/>
              <a:cs typeface="+mn-cs"/>
            </a:endParaRPr>
          </a:p>
          <a:p>
            <a:pPr marL="228600" marR="0" lvl="0" indent="-228600" algn="l" defTabSz="914400" rtl="0" eaLnBrk="1" fontAlgn="auto" latinLnBrk="0" hangingPunct="1">
              <a:lnSpc>
                <a:spcPct val="90000"/>
              </a:lnSpc>
              <a:spcBef>
                <a:spcPts val="1000"/>
              </a:spcBef>
              <a:spcAft>
                <a:spcPts val="0"/>
              </a:spcAft>
              <a:buClr>
                <a:srgbClr val="003C71"/>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555555"/>
                </a:solidFill>
                <a:effectLst/>
                <a:uLnTx/>
                <a:uFillTx/>
                <a:latin typeface="Aptos" panose="02110004020202020204"/>
                <a:ea typeface="+mn-ea"/>
                <a:cs typeface="+mn-cs"/>
              </a:rPr>
              <a:t>Procedure Disseminated Through Training:</a:t>
            </a:r>
          </a:p>
          <a:p>
            <a:pPr marL="685800" marR="0" lvl="1" indent="-228600" algn="l" defTabSz="914400" rtl="0" eaLnBrk="1" fontAlgn="auto" latinLnBrk="0" hangingPunct="1">
              <a:lnSpc>
                <a:spcPct val="90000"/>
              </a:lnSpc>
              <a:spcBef>
                <a:spcPts val="500"/>
              </a:spcBef>
              <a:spcAft>
                <a:spcPts val="0"/>
              </a:spcAft>
              <a:buClr>
                <a:srgbClr val="003C71"/>
              </a:buClr>
              <a:buSzTx/>
              <a:buFont typeface="Calibri" panose="020F0502020204030204" pitchFamily="34" charset="0"/>
              <a:buChar char="-"/>
              <a:tabLst/>
              <a:defRPr/>
            </a:pPr>
            <a:r>
              <a:rPr kumimoji="0" lang="en-US" sz="2400" b="0" i="0" u="none" strike="noStrike" kern="1200" cap="none" spc="0" normalizeH="0" baseline="0" noProof="0" dirty="0">
                <a:ln>
                  <a:noFill/>
                </a:ln>
                <a:solidFill>
                  <a:srgbClr val="555555"/>
                </a:solidFill>
                <a:effectLst/>
                <a:uLnTx/>
                <a:uFillTx/>
                <a:latin typeface="Aptos" panose="02110004020202020204"/>
                <a:ea typeface="+mn-ea"/>
                <a:cs typeface="+mn-cs"/>
              </a:rPr>
              <a:t>1 SEC540 Data Classification Procedure</a:t>
            </a:r>
          </a:p>
        </p:txBody>
      </p:sp>
      <p:sp>
        <p:nvSpPr>
          <p:cNvPr id="3" name="Slide Number Placeholder 2">
            <a:extLst>
              <a:ext uri="{FF2B5EF4-FFF2-40B4-BE49-F238E27FC236}">
                <a16:creationId xmlns:a16="http://schemas.microsoft.com/office/drawing/2014/main" id="{E820F98E-A9D3-FE1F-2A3E-8D867A5B5B7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35975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D06B8-9CCD-3549-0122-4825DF4972DD}"/>
              </a:ext>
            </a:extLst>
          </p:cNvPr>
          <p:cNvSpPr>
            <a:spLocks noGrp="1"/>
          </p:cNvSpPr>
          <p:nvPr>
            <p:ph type="title"/>
          </p:nvPr>
        </p:nvSpPr>
        <p:spPr/>
        <p:txBody>
          <a:bodyPr/>
          <a:lstStyle/>
          <a:p>
            <a:r>
              <a:rPr lang="en-US" dirty="0"/>
              <a:t>Publishing On Intranet </a:t>
            </a:r>
          </a:p>
        </p:txBody>
      </p:sp>
      <p:sp>
        <p:nvSpPr>
          <p:cNvPr id="4" name="Content Placeholder 3">
            <a:extLst>
              <a:ext uri="{FF2B5EF4-FFF2-40B4-BE49-F238E27FC236}">
                <a16:creationId xmlns:a16="http://schemas.microsoft.com/office/drawing/2014/main" id="{59106886-F605-4A21-2DB2-381F227BBABE}"/>
              </a:ext>
            </a:extLst>
          </p:cNvPr>
          <p:cNvSpPr>
            <a:spLocks noGrp="1"/>
          </p:cNvSpPr>
          <p:nvPr>
            <p:ph idx="1"/>
          </p:nvPr>
        </p:nvSpPr>
        <p:spPr>
          <a:xfrm>
            <a:off x="838200" y="1458930"/>
            <a:ext cx="2809973" cy="4718033"/>
          </a:xfrm>
        </p:spPr>
        <p:txBody>
          <a:bodyPr/>
          <a:lstStyle/>
          <a:p>
            <a:r>
              <a:rPr lang="en-US" dirty="0"/>
              <a:t>Goodbye Manual</a:t>
            </a:r>
          </a:p>
          <a:p>
            <a:r>
              <a:rPr lang="en-US" dirty="0"/>
              <a:t>Each Policy has a dedicated page </a:t>
            </a:r>
          </a:p>
          <a:p>
            <a:endParaRPr lang="en-US" dirty="0"/>
          </a:p>
          <a:p>
            <a:endParaRPr lang="en-US" dirty="0"/>
          </a:p>
        </p:txBody>
      </p:sp>
      <p:pic>
        <p:nvPicPr>
          <p:cNvPr id="6" name="Picture 5" descr="Screenshot of Sharepoint page with link to other pages ">
            <a:extLst>
              <a:ext uri="{FF2B5EF4-FFF2-40B4-BE49-F238E27FC236}">
                <a16:creationId xmlns:a16="http://schemas.microsoft.com/office/drawing/2014/main" id="{8E1EC08C-7E24-5D75-0CF2-963BEB4BB6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9401" y="1458930"/>
            <a:ext cx="7717481" cy="5035916"/>
          </a:xfrm>
          <a:prstGeom prst="rect">
            <a:avLst/>
          </a:prstGeom>
        </p:spPr>
      </p:pic>
      <p:sp>
        <p:nvSpPr>
          <p:cNvPr id="3" name="Slide Number Placeholder 2">
            <a:extLst>
              <a:ext uri="{FF2B5EF4-FFF2-40B4-BE49-F238E27FC236}">
                <a16:creationId xmlns:a16="http://schemas.microsoft.com/office/drawing/2014/main" id="{023B56D6-1E29-2D73-4A19-32C55494EB9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64294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5D07B-4295-AE02-6EE1-2F17A2834B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C2C418-699B-108E-AEC1-0535968FE21D}"/>
              </a:ext>
            </a:extLst>
          </p:cNvPr>
          <p:cNvSpPr>
            <a:spLocks noGrp="1"/>
          </p:cNvSpPr>
          <p:nvPr>
            <p:ph type="title"/>
          </p:nvPr>
        </p:nvSpPr>
        <p:spPr/>
        <p:txBody>
          <a:bodyPr/>
          <a:lstStyle/>
          <a:p>
            <a:r>
              <a:rPr lang="en-US" dirty="0"/>
              <a:t>Training </a:t>
            </a:r>
          </a:p>
        </p:txBody>
      </p:sp>
      <p:sp>
        <p:nvSpPr>
          <p:cNvPr id="5" name="Content Placeholder 3">
            <a:extLst>
              <a:ext uri="{FF2B5EF4-FFF2-40B4-BE49-F238E27FC236}">
                <a16:creationId xmlns:a16="http://schemas.microsoft.com/office/drawing/2014/main" id="{312DDB41-67C0-2F2C-1E71-DF0ADBEAC93D}"/>
              </a:ext>
            </a:extLst>
          </p:cNvPr>
          <p:cNvSpPr>
            <a:spLocks noGrp="1"/>
          </p:cNvSpPr>
          <p:nvPr>
            <p:ph idx="1"/>
          </p:nvPr>
        </p:nvSpPr>
        <p:spPr>
          <a:xfrm>
            <a:off x="248264" y="1520148"/>
            <a:ext cx="3399504" cy="4718033"/>
          </a:xfrm>
        </p:spPr>
        <p:txBody>
          <a:bodyPr/>
          <a:lstStyle/>
          <a:p>
            <a:r>
              <a:rPr lang="en-US" dirty="0"/>
              <a:t>Focuses mostly on onboarding into Xacta360, GRC tool</a:t>
            </a:r>
          </a:p>
          <a:p>
            <a:r>
              <a:rPr lang="en-US" dirty="0"/>
              <a:t>KnowBe4 Learning Path</a:t>
            </a:r>
          </a:p>
          <a:p>
            <a:r>
              <a:rPr lang="en-US" dirty="0"/>
              <a:t>GRC staff scripted and created SCORMS</a:t>
            </a:r>
          </a:p>
          <a:p>
            <a:r>
              <a:rPr lang="en-US" dirty="0"/>
              <a:t>1 hour and 32 minutes </a:t>
            </a:r>
          </a:p>
          <a:p>
            <a:endParaRPr lang="en-US" dirty="0"/>
          </a:p>
          <a:p>
            <a:endParaRPr lang="en-US" dirty="0"/>
          </a:p>
        </p:txBody>
      </p:sp>
      <p:pic>
        <p:nvPicPr>
          <p:cNvPr id="6" name="Picture 5" descr="Screenshot of learning path in Knowbe4 that captures the training modules ">
            <a:extLst>
              <a:ext uri="{FF2B5EF4-FFF2-40B4-BE49-F238E27FC236}">
                <a16:creationId xmlns:a16="http://schemas.microsoft.com/office/drawing/2014/main" id="{81FB73C3-BB6D-4430-9297-2E7C2E48BE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0" y="1323975"/>
            <a:ext cx="7543800" cy="5400675"/>
          </a:xfrm>
          <a:prstGeom prst="rect">
            <a:avLst/>
          </a:prstGeom>
        </p:spPr>
      </p:pic>
      <p:sp>
        <p:nvSpPr>
          <p:cNvPr id="3" name="Slide Number Placeholder 2">
            <a:extLst>
              <a:ext uri="{FF2B5EF4-FFF2-40B4-BE49-F238E27FC236}">
                <a16:creationId xmlns:a16="http://schemas.microsoft.com/office/drawing/2014/main" id="{2DD16B2F-17AE-0E05-20C9-75B0AD511C6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214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6373F-0018-58F3-1229-EA07C827B6DD}"/>
              </a:ext>
            </a:extLst>
          </p:cNvPr>
          <p:cNvSpPr>
            <a:spLocks noGrp="1"/>
          </p:cNvSpPr>
          <p:nvPr>
            <p:ph type="title"/>
          </p:nvPr>
        </p:nvSpPr>
        <p:spPr/>
        <p:txBody>
          <a:bodyPr/>
          <a:lstStyle/>
          <a:p>
            <a:r>
              <a:rPr lang="en-US" dirty="0"/>
              <a:t>Example of Training Content</a:t>
            </a:r>
          </a:p>
        </p:txBody>
      </p:sp>
      <p:sp>
        <p:nvSpPr>
          <p:cNvPr id="5" name="Content Placeholder 3">
            <a:extLst>
              <a:ext uri="{FF2B5EF4-FFF2-40B4-BE49-F238E27FC236}">
                <a16:creationId xmlns:a16="http://schemas.microsoft.com/office/drawing/2014/main" id="{30FD285D-F18E-B3F7-15A8-1033713D977E}"/>
              </a:ext>
            </a:extLst>
          </p:cNvPr>
          <p:cNvSpPr>
            <a:spLocks noGrp="1"/>
          </p:cNvSpPr>
          <p:nvPr>
            <p:ph idx="1"/>
          </p:nvPr>
        </p:nvSpPr>
        <p:spPr>
          <a:xfrm>
            <a:off x="442453" y="1481145"/>
            <a:ext cx="4205747" cy="4718033"/>
          </a:xfrm>
        </p:spPr>
        <p:txBody>
          <a:bodyPr/>
          <a:lstStyle/>
          <a:p>
            <a:r>
              <a:rPr lang="en-US" dirty="0"/>
              <a:t>First Module is a Welcome </a:t>
            </a:r>
          </a:p>
          <a:p>
            <a:r>
              <a:rPr lang="en-US" dirty="0"/>
              <a:t>Training explains access granting process to GRC in scope of Standard and Policies </a:t>
            </a:r>
          </a:p>
          <a:p>
            <a:r>
              <a:rPr lang="en-US" dirty="0"/>
              <a:t>Access </a:t>
            </a:r>
          </a:p>
          <a:p>
            <a:r>
              <a:rPr lang="en-US" dirty="0"/>
              <a:t>Roles </a:t>
            </a:r>
          </a:p>
          <a:p>
            <a:r>
              <a:rPr lang="en-US" dirty="0"/>
              <a:t>POAMS</a:t>
            </a:r>
          </a:p>
          <a:p>
            <a:pPr marL="0" indent="0">
              <a:buNone/>
            </a:pPr>
            <a:endParaRPr lang="en-US" dirty="0"/>
          </a:p>
          <a:p>
            <a:endParaRPr lang="en-US" dirty="0"/>
          </a:p>
          <a:p>
            <a:endParaRPr lang="en-US" dirty="0"/>
          </a:p>
          <a:p>
            <a:endParaRPr lang="en-US" dirty="0"/>
          </a:p>
        </p:txBody>
      </p:sp>
      <p:pic>
        <p:nvPicPr>
          <p:cNvPr id="7" name="Picture 6" descr="Screenshot from Training module, Explain AC-2 and why access is granted the way we needed it to. ">
            <a:extLst>
              <a:ext uri="{FF2B5EF4-FFF2-40B4-BE49-F238E27FC236}">
                <a16:creationId xmlns:a16="http://schemas.microsoft.com/office/drawing/2014/main" id="{B91C1D20-D846-80E6-5294-55F01E0F9C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50997" y="1821252"/>
            <a:ext cx="7497135" cy="4037821"/>
          </a:xfrm>
          <a:prstGeom prst="rect">
            <a:avLst/>
          </a:prstGeom>
        </p:spPr>
      </p:pic>
      <p:sp>
        <p:nvSpPr>
          <p:cNvPr id="3" name="Slide Number Placeholder 2">
            <a:extLst>
              <a:ext uri="{FF2B5EF4-FFF2-40B4-BE49-F238E27FC236}">
                <a16:creationId xmlns:a16="http://schemas.microsoft.com/office/drawing/2014/main" id="{768201D9-5113-C851-8791-9F9701CB748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904870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6CAB2-C5F9-0E7D-18A3-F44217F62B04}"/>
              </a:ext>
            </a:extLst>
          </p:cNvPr>
          <p:cNvSpPr>
            <a:spLocks noGrp="1"/>
          </p:cNvSpPr>
          <p:nvPr>
            <p:ph type="title"/>
          </p:nvPr>
        </p:nvSpPr>
        <p:spPr/>
        <p:txBody>
          <a:bodyPr>
            <a:normAutofit/>
          </a:bodyPr>
          <a:lstStyle/>
          <a:p>
            <a:r>
              <a:rPr lang="en-US" dirty="0"/>
              <a:t>What’s Next </a:t>
            </a:r>
          </a:p>
        </p:txBody>
      </p:sp>
      <p:sp>
        <p:nvSpPr>
          <p:cNvPr id="3" name="Content Placeholder 2">
            <a:extLst>
              <a:ext uri="{FF2B5EF4-FFF2-40B4-BE49-F238E27FC236}">
                <a16:creationId xmlns:a16="http://schemas.microsoft.com/office/drawing/2014/main" id="{67056CC8-CE30-E31C-DE4E-429F46ADB1BD}"/>
              </a:ext>
            </a:extLst>
          </p:cNvPr>
          <p:cNvSpPr>
            <a:spLocks noGrp="1"/>
          </p:cNvSpPr>
          <p:nvPr>
            <p:ph sz="half" idx="1"/>
          </p:nvPr>
        </p:nvSpPr>
        <p:spPr>
          <a:xfrm>
            <a:off x="838200" y="2093134"/>
            <a:ext cx="5181600" cy="3704351"/>
          </a:xfrm>
        </p:spPr>
        <p:txBody>
          <a:bodyPr/>
          <a:lstStyle/>
          <a:p>
            <a:r>
              <a:rPr lang="en-US" dirty="0"/>
              <a:t>Procedures</a:t>
            </a:r>
          </a:p>
          <a:p>
            <a:r>
              <a:rPr lang="en-US" dirty="0"/>
              <a:t>Develop training for next parts in Xacta360</a:t>
            </a:r>
          </a:p>
          <a:p>
            <a:pPr lvl="1"/>
            <a:r>
              <a:rPr lang="en-US" dirty="0"/>
              <a:t>SSP</a:t>
            </a:r>
          </a:p>
          <a:p>
            <a:pPr lvl="1"/>
            <a:r>
              <a:rPr lang="en-US" dirty="0"/>
              <a:t>Risk Assessments</a:t>
            </a:r>
          </a:p>
        </p:txBody>
      </p:sp>
      <p:sp>
        <p:nvSpPr>
          <p:cNvPr id="5" name="Slide Number Placeholder 4">
            <a:extLst>
              <a:ext uri="{FF2B5EF4-FFF2-40B4-BE49-F238E27FC236}">
                <a16:creationId xmlns:a16="http://schemas.microsoft.com/office/drawing/2014/main" id="{BBAA5AA1-E161-435E-3FBA-4904C4744B9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03852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A76D0-DCBE-11A5-1E4A-06BB48A228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C7D6C8-2862-07FD-2180-41E589C6719B}"/>
              </a:ext>
            </a:extLst>
          </p:cNvPr>
          <p:cNvSpPr>
            <a:spLocks noGrp="1"/>
          </p:cNvSpPr>
          <p:nvPr>
            <p:ph type="title"/>
          </p:nvPr>
        </p:nvSpPr>
        <p:spPr/>
        <p:txBody>
          <a:bodyPr>
            <a:normAutofit/>
          </a:bodyPr>
          <a:lstStyle/>
          <a:p>
            <a:r>
              <a:rPr lang="en-US" dirty="0"/>
              <a:t>Thank you! </a:t>
            </a:r>
          </a:p>
        </p:txBody>
      </p:sp>
      <p:sp>
        <p:nvSpPr>
          <p:cNvPr id="3" name="Content Placeholder 2">
            <a:extLst>
              <a:ext uri="{FF2B5EF4-FFF2-40B4-BE49-F238E27FC236}">
                <a16:creationId xmlns:a16="http://schemas.microsoft.com/office/drawing/2014/main" id="{FA360A86-8C38-FD67-FEF2-6FFB4CED35F7}"/>
              </a:ext>
            </a:extLst>
          </p:cNvPr>
          <p:cNvSpPr>
            <a:spLocks noGrp="1"/>
          </p:cNvSpPr>
          <p:nvPr>
            <p:ph sz="half" idx="1"/>
          </p:nvPr>
        </p:nvSpPr>
        <p:spPr>
          <a:xfrm>
            <a:off x="558800" y="3153649"/>
            <a:ext cx="5181600" cy="3704351"/>
          </a:xfrm>
        </p:spPr>
        <p:txBody>
          <a:bodyPr/>
          <a:lstStyle/>
          <a:p>
            <a:r>
              <a:rPr lang="en-US" dirty="0"/>
              <a:t>Questions?</a:t>
            </a:r>
          </a:p>
        </p:txBody>
      </p:sp>
      <p:sp>
        <p:nvSpPr>
          <p:cNvPr id="5" name="Slide Number Placeholder 4">
            <a:extLst>
              <a:ext uri="{FF2B5EF4-FFF2-40B4-BE49-F238E27FC236}">
                <a16:creationId xmlns:a16="http://schemas.microsoft.com/office/drawing/2014/main" id="{27EC3474-BCDC-CB04-9580-F7627C0AAB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03206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4268667-7C9D-3DAE-74C9-AE65880E8D4C}"/>
              </a:ext>
            </a:extLst>
          </p:cNvPr>
          <p:cNvSpPr>
            <a:spLocks noGrp="1"/>
          </p:cNvSpPr>
          <p:nvPr>
            <p:ph type="title" idx="4294967295"/>
          </p:nvPr>
        </p:nvSpPr>
        <p:spPr>
          <a:xfrm>
            <a:off x="427038" y="1571625"/>
            <a:ext cx="3441700" cy="440213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828709" rtl="0" eaLnBrk="1" fontAlgn="auto" latinLnBrk="0" hangingPunct="1">
              <a:lnSpc>
                <a:spcPct val="100000"/>
              </a:lnSpc>
              <a:spcBef>
                <a:spcPts val="800"/>
              </a:spcBef>
              <a:spcAft>
                <a:spcPts val="800"/>
              </a:spcAft>
              <a:buClrTx/>
              <a:buSzTx/>
              <a:buFont typeface="Arial" panose="020B0604020202020204" pitchFamily="34" charset="0"/>
              <a:buNone/>
              <a:tabLst/>
              <a:defRPr/>
            </a:pPr>
            <a:r>
              <a:rPr kumimoji="0" lang="en-US" sz="3600" b="1" i="0" u="none" strike="noStrike" kern="1200" cap="none" spc="0" normalizeH="0" baseline="0" noProof="0" dirty="0">
                <a:ln>
                  <a:noFill/>
                </a:ln>
                <a:solidFill>
                  <a:schemeClr val="bg1"/>
                </a:solidFill>
                <a:effectLst/>
                <a:uLnTx/>
                <a:uFillTx/>
                <a:latin typeface="Helvetica Now Text" panose="020B0504030202020204" pitchFamily="34" charset="77"/>
                <a:ea typeface="+mn-ea"/>
                <a:cs typeface="+mn-cs"/>
              </a:rPr>
              <a:t>Virginia Treasury</a:t>
            </a:r>
          </a:p>
          <a:p>
            <a:pPr marL="0" marR="0" lvl="1" indent="0" algn="l" defTabSz="1828709"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schemeClr val="bg1"/>
                </a:solidFill>
                <a:effectLst/>
                <a:uLnTx/>
                <a:uFillTx/>
                <a:latin typeface="Helvetica Now Text" panose="020B0504030202020204" pitchFamily="34" charset="77"/>
                <a:ea typeface="+mn-ea"/>
                <a:cs typeface="+mn-cs"/>
              </a:rPr>
              <a:t>Executive Branch Cyber Liability</a:t>
            </a:r>
            <a:br>
              <a:rPr kumimoji="0" lang="en-US" sz="2000" b="0" i="0" u="none" strike="noStrike" kern="1200" cap="none" spc="0" normalizeH="0" baseline="0" noProof="0" dirty="0">
                <a:ln>
                  <a:noFill/>
                </a:ln>
                <a:solidFill>
                  <a:schemeClr val="bg1"/>
                </a:solidFill>
                <a:effectLst/>
                <a:uLnTx/>
                <a:uFillTx/>
                <a:latin typeface="Helvetica Now Text" panose="020B0504030202020204" pitchFamily="34" charset="77"/>
                <a:ea typeface="+mn-ea"/>
                <a:cs typeface="+mn-cs"/>
              </a:rPr>
            </a:br>
            <a:r>
              <a:rPr kumimoji="0" lang="en-US" sz="2000" b="0" i="0" u="none" strike="noStrike" kern="1200" cap="none" spc="0" normalizeH="0" baseline="0" noProof="0" dirty="0">
                <a:ln>
                  <a:noFill/>
                </a:ln>
                <a:solidFill>
                  <a:schemeClr val="bg1"/>
                </a:solidFill>
                <a:effectLst/>
                <a:uLnTx/>
                <a:uFillTx/>
                <a:latin typeface="Helvetica Now Text" panose="020B0504030202020204" pitchFamily="34" charset="77"/>
                <a:ea typeface="+mn-ea"/>
                <a:cs typeface="+mn-cs"/>
              </a:rPr>
              <a:t>Discussion</a:t>
            </a:r>
          </a:p>
          <a:p>
            <a:pPr marL="0" marR="0" lvl="2" indent="0" algn="l" defTabSz="1828709" rtl="0" eaLnBrk="1" fontAlgn="auto" latinLnBrk="0" hangingPunct="1">
              <a:lnSpc>
                <a:spcPct val="100000"/>
              </a:lnSpc>
              <a:spcBef>
                <a:spcPts val="1800"/>
              </a:spcBef>
              <a:spcAft>
                <a:spcPts val="600"/>
              </a:spcAft>
              <a:buClr>
                <a:schemeClr val="tx1"/>
              </a:buClr>
              <a:buSzTx/>
              <a:buFont typeface="Helvetica Neue Condensed Bold" panose="02000503000000020004" pitchFamily="2" charset="0"/>
              <a:buNone/>
              <a:tabLst/>
              <a:defRPr/>
            </a:pPr>
            <a:r>
              <a:rPr kumimoji="0" lang="en-US" sz="1200" b="0" i="0" u="none" strike="noStrike" kern="1200" cap="none" spc="0" normalizeH="0" baseline="0" noProof="0" dirty="0">
                <a:ln>
                  <a:noFill/>
                </a:ln>
                <a:solidFill>
                  <a:schemeClr val="bg1"/>
                </a:solidFill>
                <a:effectLst/>
                <a:uLnTx/>
                <a:uFillTx/>
                <a:latin typeface="Helvetica Now Text" panose="020B0504030202020204" pitchFamily="34" charset="77"/>
                <a:ea typeface="+mn-ea"/>
                <a:cs typeface="+mn-cs"/>
              </a:rPr>
              <a:t>September 2, 2026</a:t>
            </a:r>
          </a:p>
          <a:p>
            <a:pPr marL="0" marR="0" lvl="1" indent="0" algn="l" defTabSz="1828709" rtl="0" eaLnBrk="1" fontAlgn="auto" latinLnBrk="0" hangingPunct="1">
              <a:lnSpc>
                <a:spcPct val="100000"/>
              </a:lnSpc>
              <a:spcBef>
                <a:spcPts val="600"/>
              </a:spcBef>
              <a:spcAft>
                <a:spcPts val="60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chemeClr val="bg1"/>
              </a:solidFill>
              <a:effectLst/>
              <a:uLnTx/>
              <a:uFillTx/>
              <a:latin typeface="Helvetica Now Text" panose="020B0504030202020204" pitchFamily="34" charset="77"/>
              <a:ea typeface="+mn-ea"/>
              <a:cs typeface="+mn-cs"/>
            </a:endParaRPr>
          </a:p>
          <a:p>
            <a:pPr marL="0" marR="0" lvl="0" indent="0" algn="l" defTabSz="1828709" rtl="0" eaLnBrk="1" fontAlgn="auto" latinLnBrk="0" hangingPunct="1">
              <a:lnSpc>
                <a:spcPct val="100000"/>
              </a:lnSpc>
              <a:spcBef>
                <a:spcPts val="800"/>
              </a:spcBef>
              <a:spcAft>
                <a:spcPts val="800"/>
              </a:spcAft>
              <a:buClrTx/>
              <a:buSzTx/>
              <a:buFont typeface="Arial" panose="020B0604020202020204" pitchFamily="34" charset="0"/>
              <a:buNone/>
              <a:tabLst/>
              <a:defRPr/>
            </a:pPr>
            <a:r>
              <a:rPr kumimoji="0" lang="en-US" sz="3600" b="1" i="0" u="none" strike="noStrike" kern="1200" cap="none" spc="0" normalizeH="0" baseline="0" noProof="0" dirty="0">
                <a:ln>
                  <a:noFill/>
                </a:ln>
                <a:solidFill>
                  <a:schemeClr val="bg1"/>
                </a:solidFill>
                <a:effectLst/>
                <a:uLnTx/>
                <a:uFillTx/>
                <a:latin typeface="Helvetica Now Text" panose="020B0504030202020204" pitchFamily="34" charset="77"/>
                <a:ea typeface="+mn-ea"/>
                <a:cs typeface="+mn-cs"/>
              </a:rPr>
              <a:t>Slides redacted for security</a:t>
            </a:r>
          </a:p>
        </p:txBody>
      </p:sp>
      <p:pic>
        <p:nvPicPr>
          <p:cNvPr id="9" name="Picture Placeholder 4">
            <a:extLst>
              <a:ext uri="{FF2B5EF4-FFF2-40B4-BE49-F238E27FC236}">
                <a16:creationId xmlns:a16="http://schemas.microsoft.com/office/drawing/2014/main" id="{15B46B7C-C42E-FEB5-1FAC-3360C67CA7FC}"/>
              </a:ext>
            </a:extLst>
          </p:cNvPr>
          <p:cNvPicPr>
            <a:picLocks noGrp="1" noChangeAspect="1"/>
          </p:cNvPicPr>
          <p:nvPr>
            <p:ph type="pic" sz="quarter" idx="13"/>
          </p:nvPr>
        </p:nvPicPr>
        <p:blipFill rotWithShape="1">
          <a:blip r:embed="rId2" cstate="email">
            <a:extLst>
              <a:ext uri="{28A0092B-C50C-407E-A947-70E740481C1C}">
                <a14:useLocalDpi xmlns:a14="http://schemas.microsoft.com/office/drawing/2010/main" val="0"/>
              </a:ext>
            </a:extLst>
          </a:blip>
          <a:srcRect/>
          <a:stretch/>
        </p:blipFill>
        <p:spPr>
          <a:xfrm>
            <a:off x="4667250" y="0"/>
            <a:ext cx="6000750" cy="6858000"/>
          </a:xfrm>
        </p:spPr>
      </p:pic>
    </p:spTree>
    <p:extLst>
      <p:ext uri="{BB962C8B-B14F-4D97-AF65-F5344CB8AC3E}">
        <p14:creationId xmlns:p14="http://schemas.microsoft.com/office/powerpoint/2010/main" val="2980193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85C470D-54D0-9357-CB97-2E21D38B5FBC}"/>
              </a:ext>
            </a:extLst>
          </p:cNvPr>
          <p:cNvSpPr>
            <a:spLocks noGrp="1"/>
          </p:cNvSpPr>
          <p:nvPr>
            <p:ph type="ctrTitle"/>
          </p:nvPr>
        </p:nvSpPr>
        <p:spPr/>
        <p:txBody>
          <a:bodyPr/>
          <a:lstStyle/>
          <a:p>
            <a:r>
              <a:rPr lang="en-US"/>
              <a:t>CSRM Threat Management</a:t>
            </a:r>
          </a:p>
        </p:txBody>
      </p:sp>
      <p:sp>
        <p:nvSpPr>
          <p:cNvPr id="5" name="Subtitle 4">
            <a:extLst>
              <a:ext uri="{FF2B5EF4-FFF2-40B4-BE49-F238E27FC236}">
                <a16:creationId xmlns:a16="http://schemas.microsoft.com/office/drawing/2014/main" id="{453D1BD6-6191-4728-633D-DEECBDB6239A}"/>
              </a:ext>
            </a:extLst>
          </p:cNvPr>
          <p:cNvSpPr>
            <a:spLocks noGrp="1"/>
          </p:cNvSpPr>
          <p:nvPr>
            <p:ph type="subTitle" idx="1"/>
          </p:nvPr>
        </p:nvSpPr>
        <p:spPr/>
        <p:txBody>
          <a:bodyPr/>
          <a:lstStyle/>
          <a:p>
            <a:r>
              <a:rPr lang="en-US"/>
              <a:t>Updates and COV TTX</a:t>
            </a:r>
          </a:p>
        </p:txBody>
      </p:sp>
      <p:sp>
        <p:nvSpPr>
          <p:cNvPr id="4" name="Text Placeholder 3">
            <a:extLst>
              <a:ext uri="{FF2B5EF4-FFF2-40B4-BE49-F238E27FC236}">
                <a16:creationId xmlns:a16="http://schemas.microsoft.com/office/drawing/2014/main" id="{B471E559-F188-6AC9-CC2A-68A796702F37}"/>
              </a:ext>
            </a:extLst>
          </p:cNvPr>
          <p:cNvSpPr>
            <a:spLocks noGrp="1"/>
          </p:cNvSpPr>
          <p:nvPr>
            <p:ph type="body" sz="quarter" idx="13"/>
          </p:nvPr>
        </p:nvSpPr>
        <p:spPr/>
        <p:txBody>
          <a:bodyPr/>
          <a:lstStyle/>
          <a:p>
            <a:r>
              <a:rPr lang="en-US"/>
              <a:t>Scott W. Brinkley, CSRM Incident Response Manager</a:t>
            </a:r>
          </a:p>
        </p:txBody>
      </p:sp>
      <p:sp>
        <p:nvSpPr>
          <p:cNvPr id="3" name="Text Placeholder 2">
            <a:extLst>
              <a:ext uri="{FF2B5EF4-FFF2-40B4-BE49-F238E27FC236}">
                <a16:creationId xmlns:a16="http://schemas.microsoft.com/office/drawing/2014/main" id="{36661DB5-5981-2C44-BCF2-B7C4EF937A2A}"/>
              </a:ext>
            </a:extLst>
          </p:cNvPr>
          <p:cNvSpPr>
            <a:spLocks noGrp="1"/>
          </p:cNvSpPr>
          <p:nvPr>
            <p:ph type="body" sz="quarter" idx="14"/>
          </p:nvPr>
        </p:nvSpPr>
        <p:spPr/>
        <p:txBody>
          <a:bodyPr/>
          <a:lstStyle/>
          <a:p>
            <a:r>
              <a:rPr lang="en-US"/>
              <a:t>Wednesday September 2, 2026</a:t>
            </a:r>
          </a:p>
        </p:txBody>
      </p:sp>
      <p:pic>
        <p:nvPicPr>
          <p:cNvPr id="17" name="Picture Placeholder 16" descr="Cybersecurity: The Forever Problem - Graphic of a digital lock on a circuit board background">
            <a:extLst>
              <a:ext uri="{FF2B5EF4-FFF2-40B4-BE49-F238E27FC236}">
                <a16:creationId xmlns:a16="http://schemas.microsoft.com/office/drawing/2014/main" id="{4C8CE936-5337-0AE4-28E0-06D3F5E6E8C8}"/>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a:fillRect/>
          </a:stretch>
        </p:blipFill>
        <p:spPr/>
      </p:pic>
    </p:spTree>
    <p:extLst>
      <p:ext uri="{BB962C8B-B14F-4D97-AF65-F5344CB8AC3E}">
        <p14:creationId xmlns:p14="http://schemas.microsoft.com/office/powerpoint/2010/main" val="4137802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0DE16-7517-2DCB-4F9B-A2CB2BEFB99D}"/>
              </a:ext>
            </a:extLst>
          </p:cNvPr>
          <p:cNvSpPr>
            <a:spLocks noGrp="1"/>
          </p:cNvSpPr>
          <p:nvPr>
            <p:ph type="title"/>
          </p:nvPr>
        </p:nvSpPr>
        <p:spPr>
          <a:xfrm>
            <a:off x="762000" y="0"/>
            <a:ext cx="11430000" cy="1097280"/>
          </a:xfrm>
        </p:spPr>
        <p:txBody>
          <a:bodyPr anchor="b"/>
          <a:lstStyle/>
          <a:p>
            <a:r>
              <a:rPr lang="en-US"/>
              <a:t>Agenda</a:t>
            </a:r>
          </a:p>
        </p:txBody>
      </p:sp>
      <p:graphicFrame>
        <p:nvGraphicFramePr>
          <p:cNvPr id="7" name="Table 6">
            <a:extLst>
              <a:ext uri="{FF2B5EF4-FFF2-40B4-BE49-F238E27FC236}">
                <a16:creationId xmlns:a16="http://schemas.microsoft.com/office/drawing/2014/main" id="{3A1C2F88-C9CF-A099-1B0F-5266FDE94C93}"/>
              </a:ext>
            </a:extLst>
          </p:cNvPr>
          <p:cNvGraphicFramePr>
            <a:graphicFrameLocks noGrp="1"/>
          </p:cNvGraphicFramePr>
          <p:nvPr>
            <p:extLst>
              <p:ext uri="{D42A27DB-BD31-4B8C-83A1-F6EECF244321}">
                <p14:modId xmlns:p14="http://schemas.microsoft.com/office/powerpoint/2010/main" val="2424598151"/>
              </p:ext>
            </p:extLst>
          </p:nvPr>
        </p:nvGraphicFramePr>
        <p:xfrm>
          <a:off x="838200" y="1316182"/>
          <a:ext cx="10515600" cy="4480560"/>
        </p:xfrm>
        <a:graphic>
          <a:graphicData uri="http://schemas.openxmlformats.org/drawingml/2006/table">
            <a:tbl>
              <a:tblPr firstRow="1" bandRow="1">
                <a:tableStyleId>{6E25E649-3F16-4E02-A733-19D2CDBF48F0}</a:tableStyleId>
              </a:tblPr>
              <a:tblGrid>
                <a:gridCol w="5715000">
                  <a:extLst>
                    <a:ext uri="{9D8B030D-6E8A-4147-A177-3AD203B41FA5}">
                      <a16:colId xmlns:a16="http://schemas.microsoft.com/office/drawing/2014/main" val="3144854934"/>
                    </a:ext>
                  </a:extLst>
                </a:gridCol>
                <a:gridCol w="4800600">
                  <a:extLst>
                    <a:ext uri="{9D8B030D-6E8A-4147-A177-3AD203B41FA5}">
                      <a16:colId xmlns:a16="http://schemas.microsoft.com/office/drawing/2014/main" val="3193623188"/>
                    </a:ext>
                  </a:extLst>
                </a:gridCol>
              </a:tblGrid>
              <a:tr h="457200">
                <a:tc>
                  <a:txBody>
                    <a:bodyPr/>
                    <a:lstStyle/>
                    <a:p>
                      <a:pPr algn="ctr"/>
                      <a:r>
                        <a:rPr lang="en-US" sz="2000" spc="50" baseline="0">
                          <a:latin typeface="Roboto" panose="02000000000000000000" pitchFamily="2" charset="0"/>
                          <a:ea typeface="Roboto" panose="02000000000000000000" pitchFamily="2" charset="0"/>
                          <a:cs typeface="Roboto" panose="02000000000000000000" pitchFamily="2" charset="0"/>
                        </a:rPr>
                        <a:t>Agenda item</a:t>
                      </a:r>
                    </a:p>
                  </a:txBody>
                  <a:tcPr anchor="ctr">
                    <a:lnL>
                      <a:noFill/>
                    </a:lnL>
                    <a:lnR>
                      <a:noFill/>
                    </a:lnR>
                    <a:lnT w="25400" cmpd="sng">
                      <a:noFill/>
                    </a:lnT>
                    <a:lnB w="25400" cmpd="sng">
                      <a:noFill/>
                    </a:lnB>
                    <a:lnTlToBr w="12700" cmpd="sng">
                      <a:noFill/>
                      <a:prstDash val="solid"/>
                    </a:lnTlToBr>
                    <a:lnBlToTr w="12700" cmpd="sng">
                      <a:noFill/>
                      <a:prstDash val="solid"/>
                    </a:lnBlToTr>
                  </a:tcPr>
                </a:tc>
                <a:tc>
                  <a:txBody>
                    <a:bodyPr/>
                    <a:lstStyle/>
                    <a:p>
                      <a:pPr algn="ctr"/>
                      <a:r>
                        <a:rPr lang="en-US" sz="2000" spc="50" baseline="0">
                          <a:latin typeface="Roboto" panose="02000000000000000000" pitchFamily="2" charset="0"/>
                          <a:ea typeface="Roboto" panose="02000000000000000000" pitchFamily="2" charset="0"/>
                          <a:cs typeface="Roboto" panose="02000000000000000000" pitchFamily="2" charset="0"/>
                        </a:rPr>
                        <a:t>Presenter</a:t>
                      </a:r>
                    </a:p>
                  </a:txBody>
                  <a:tcPr anchor="ctr">
                    <a:lnL>
                      <a:noFill/>
                    </a:lnL>
                    <a:lnR>
                      <a:noFill/>
                    </a:lnR>
                    <a:lnT w="254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2420826969"/>
                  </a:ext>
                </a:extLst>
              </a:tr>
              <a:tr h="457200">
                <a:tc>
                  <a:txBody>
                    <a:bodyPr/>
                    <a:lstStyle/>
                    <a:p>
                      <a:r>
                        <a:rPr lang="en-US" b="1">
                          <a:latin typeface="Roboto" panose="02000000000000000000" pitchFamily="2" charset="0"/>
                          <a:ea typeface="Roboto" panose="02000000000000000000" pitchFamily="2" charset="0"/>
                          <a:cs typeface="Roboto" panose="02000000000000000000" pitchFamily="2" charset="0"/>
                        </a:rPr>
                        <a:t>Welcome/Opening remarks</a:t>
                      </a:r>
                    </a:p>
                  </a:txBody>
                  <a:tcPr anchor="ctr">
                    <a:lnL>
                      <a:noFill/>
                    </a:lnL>
                    <a:lnR>
                      <a:noFill/>
                    </a:lnR>
                    <a:lnT w="25400" cmpd="sng">
                      <a:noFill/>
                    </a:lnT>
                    <a:lnB>
                      <a:noFill/>
                    </a:lnB>
                    <a:lnTlToBr w="12700" cmpd="sng">
                      <a:noFill/>
                      <a:prstDash val="solid"/>
                    </a:lnTlToBr>
                    <a:lnBlToTr w="12700" cmpd="sng">
                      <a:noFill/>
                      <a:prstDash val="solid"/>
                    </a:lnBlToTr>
                  </a:tcPr>
                </a:tc>
                <a:tc>
                  <a:txBody>
                    <a:bodyPr/>
                    <a:lstStyle/>
                    <a:p>
                      <a:r>
                        <a:rPr lang="en-US" b="1">
                          <a:latin typeface="Roboto" panose="02000000000000000000" pitchFamily="2" charset="0"/>
                          <a:ea typeface="Roboto" panose="02000000000000000000" pitchFamily="2" charset="0"/>
                          <a:cs typeface="Roboto" panose="02000000000000000000" pitchFamily="2" charset="0"/>
                        </a:rPr>
                        <a:t>Kendra Burgess / VITA</a:t>
                      </a:r>
                    </a:p>
                  </a:txBody>
                  <a:tcPr anchor="ctr">
                    <a:lnL>
                      <a:noFill/>
                    </a:lnL>
                    <a:lnR>
                      <a:noFill/>
                    </a:lnR>
                    <a:lnT w="254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307582709"/>
                  </a:ext>
                </a:extLst>
              </a:tr>
              <a:tr h="457200">
                <a:tc>
                  <a:txBody>
                    <a:bodyPr/>
                    <a:lstStyle/>
                    <a:p>
                      <a:r>
                        <a:rPr lang="en-US" b="1">
                          <a:latin typeface="Roboto" panose="02000000000000000000" pitchFamily="2" charset="0"/>
                          <a:ea typeface="Roboto" panose="02000000000000000000" pitchFamily="2" charset="0"/>
                          <a:cs typeface="Roboto" panose="02000000000000000000" pitchFamily="2" charset="0"/>
                        </a:rPr>
                        <a:t>Building a Shared Responsibility Model</a:t>
                      </a:r>
                    </a:p>
                  </a:txBody>
                  <a:tcPr anchor="ctr">
                    <a:lnL>
                      <a:noFill/>
                    </a:lnL>
                    <a:lnR>
                      <a:noFill/>
                    </a:lnR>
                    <a:lnT>
                      <a:noFill/>
                    </a:lnT>
                    <a:lnB>
                      <a:noFill/>
                    </a:lnB>
                    <a:lnTlToBr w="12700" cmpd="sng">
                      <a:noFill/>
                      <a:prstDash val="solid"/>
                    </a:lnTlToBr>
                    <a:lnBlToTr w="12700" cmpd="sng">
                      <a:noFill/>
                      <a:prstDash val="solid"/>
                    </a:lnBlToTr>
                  </a:tcPr>
                </a:tc>
                <a:tc>
                  <a:txBody>
                    <a:bodyPr/>
                    <a:lstStyle/>
                    <a:p>
                      <a:r>
                        <a:rPr lang="en-US" sz="1800" b="1" kern="1200">
                          <a:solidFill>
                            <a:schemeClr val="dk1"/>
                          </a:solidFill>
                          <a:effectLst/>
                          <a:latin typeface="+mn-lt"/>
                          <a:ea typeface="+mn-ea"/>
                          <a:cs typeface="+mn-cs"/>
                        </a:rPr>
                        <a:t>Ashleigh Holmes / DOE</a:t>
                      </a:r>
                      <a:endParaRPr lang="en-US" b="1">
                        <a:latin typeface="Roboto" panose="02000000000000000000" pitchFamily="2" charset="0"/>
                        <a:ea typeface="Roboto" panose="02000000000000000000" pitchFamily="2" charset="0"/>
                        <a:cs typeface="Roboto" panose="02000000000000000000" pitchFamily="2" charset="0"/>
                      </a:endParaRP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32690130"/>
                  </a:ext>
                </a:extLst>
              </a:tr>
              <a:tr h="457200">
                <a:tc>
                  <a:txBody>
                    <a:bodyPr/>
                    <a:lstStyle/>
                    <a:p>
                      <a:r>
                        <a:rPr lang="en-US" b="1">
                          <a:latin typeface="Roboto" panose="02000000000000000000" pitchFamily="2" charset="0"/>
                          <a:ea typeface="Roboto" panose="02000000000000000000" pitchFamily="2" charset="0"/>
                          <a:cs typeface="Roboto" panose="02000000000000000000" pitchFamily="2" charset="0"/>
                        </a:rPr>
                        <a:t>Executive Branch Cyber Liability</a:t>
                      </a:r>
                      <a:br>
                        <a:rPr lang="en-US" b="1">
                          <a:latin typeface="Roboto" panose="02000000000000000000" pitchFamily="2" charset="0"/>
                          <a:ea typeface="Roboto" panose="02000000000000000000" pitchFamily="2" charset="0"/>
                          <a:cs typeface="Roboto" panose="02000000000000000000" pitchFamily="2" charset="0"/>
                        </a:rPr>
                      </a:br>
                      <a:r>
                        <a:rPr lang="en-US" b="1">
                          <a:latin typeface="Roboto" panose="02000000000000000000" pitchFamily="2" charset="0"/>
                          <a:ea typeface="Roboto" panose="02000000000000000000" pitchFamily="2" charset="0"/>
                          <a:cs typeface="Roboto" panose="02000000000000000000" pitchFamily="2" charset="0"/>
                        </a:rPr>
                        <a:t>Discussion</a:t>
                      </a:r>
                    </a:p>
                  </a:txBody>
                  <a:tcPr anchor="ctr">
                    <a:lnL>
                      <a:noFill/>
                    </a:lnL>
                    <a:lnR>
                      <a:noFill/>
                    </a:lnR>
                    <a:lnT>
                      <a:noFill/>
                    </a:lnT>
                    <a:lnB>
                      <a:noFill/>
                    </a:lnB>
                    <a:lnTlToBr w="12700" cmpd="sng">
                      <a:noFill/>
                      <a:prstDash val="solid"/>
                    </a:lnTlToBr>
                    <a:lnBlToTr w="12700" cmpd="sng">
                      <a:noFill/>
                      <a:prstDash val="solid"/>
                    </a:lnBlToTr>
                  </a:tcPr>
                </a:tc>
                <a:tc>
                  <a:txBody>
                    <a:bodyPr/>
                    <a:lstStyle/>
                    <a:p>
                      <a:r>
                        <a:rPr lang="en-US" sz="1800" b="1" kern="1200">
                          <a:solidFill>
                            <a:schemeClr val="dk1"/>
                          </a:solidFill>
                          <a:effectLst/>
                          <a:latin typeface="+mn-lt"/>
                          <a:ea typeface="+mn-ea"/>
                          <a:cs typeface="+mn-cs"/>
                        </a:rPr>
                        <a:t>Freddy Sandoval / AON</a:t>
                      </a:r>
                      <a:endParaRPr lang="en-US" b="1">
                        <a:latin typeface="Roboto" panose="02000000000000000000" pitchFamily="2" charset="0"/>
                        <a:ea typeface="Roboto" panose="02000000000000000000" pitchFamily="2" charset="0"/>
                        <a:cs typeface="Roboto" panose="02000000000000000000" pitchFamily="2" charset="0"/>
                      </a:endParaRP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633451277"/>
                  </a:ext>
                </a:extLst>
              </a:tr>
              <a:tr h="457200">
                <a:tc>
                  <a:txBody>
                    <a:bodyPr/>
                    <a:lstStyle/>
                    <a:p>
                      <a:r>
                        <a:rPr lang="en-US" b="1">
                          <a:latin typeface="Roboto" panose="02000000000000000000" pitchFamily="2" charset="0"/>
                          <a:ea typeface="Roboto" panose="02000000000000000000" pitchFamily="2" charset="0"/>
                          <a:cs typeface="Roboto" panose="02000000000000000000" pitchFamily="2" charset="0"/>
                        </a:rPr>
                        <a:t>Threat management update / CSRM TTX</a:t>
                      </a:r>
                    </a:p>
                  </a:txBody>
                  <a:tcPr anchor="ctr">
                    <a:lnL>
                      <a:noFill/>
                    </a:lnL>
                    <a:lnR>
                      <a:noFill/>
                    </a:lnR>
                    <a:lnT>
                      <a:noFill/>
                    </a:lnT>
                    <a:lnB>
                      <a:noFill/>
                    </a:lnB>
                    <a:lnTlToBr w="12700" cmpd="sng">
                      <a:noFill/>
                      <a:prstDash val="solid"/>
                    </a:lnTlToBr>
                    <a:lnBlToTr w="12700" cmpd="sng">
                      <a:noFill/>
                      <a:prstDash val="solid"/>
                    </a:lnBlToTr>
                  </a:tcPr>
                </a:tc>
                <a:tc>
                  <a:txBody>
                    <a:bodyPr/>
                    <a:lstStyle/>
                    <a:p>
                      <a:r>
                        <a:rPr lang="en-US" b="1">
                          <a:latin typeface="Roboto" panose="02000000000000000000" pitchFamily="2" charset="0"/>
                          <a:ea typeface="Roboto" panose="02000000000000000000" pitchFamily="2" charset="0"/>
                          <a:cs typeface="Roboto" panose="02000000000000000000" pitchFamily="2" charset="0"/>
                        </a:rPr>
                        <a:t>Scott Brinkley / VITA</a:t>
                      </a: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744916681"/>
                  </a:ext>
                </a:extLst>
              </a:tr>
              <a:tr h="457200">
                <a:tc>
                  <a:txBody>
                    <a:bodyPr/>
                    <a:lstStyle/>
                    <a:p>
                      <a:r>
                        <a:rPr lang="en-US" b="1">
                          <a:latin typeface="Roboto" panose="02000000000000000000" pitchFamily="2" charset="0"/>
                          <a:ea typeface="Roboto" panose="02000000000000000000" pitchFamily="2" charset="0"/>
                          <a:cs typeface="Roboto" panose="02000000000000000000" pitchFamily="2" charset="0"/>
                        </a:rPr>
                        <a:t>MSS Transition Overview (Service Comparison and Changes)</a:t>
                      </a:r>
                    </a:p>
                  </a:txBody>
                  <a:tcPr anchor="ctr">
                    <a:lnL>
                      <a:noFill/>
                    </a:lnL>
                    <a:lnR>
                      <a:noFill/>
                    </a:lnR>
                    <a:lnT>
                      <a:noFill/>
                    </a:lnT>
                    <a:lnB>
                      <a:noFill/>
                    </a:lnB>
                    <a:lnTlToBr w="12700" cmpd="sng">
                      <a:noFill/>
                      <a:prstDash val="solid"/>
                    </a:lnTlToBr>
                    <a:lnBlToTr w="12700" cmpd="sng">
                      <a:noFill/>
                      <a:prstDash val="solid"/>
                    </a:lnBlToTr>
                  </a:tcPr>
                </a:tc>
                <a:tc>
                  <a:txBody>
                    <a:bodyPr/>
                    <a:lstStyle/>
                    <a:p>
                      <a:r>
                        <a:rPr lang="en-US" b="1">
                          <a:latin typeface="Roboto" panose="02000000000000000000" pitchFamily="2" charset="0"/>
                          <a:ea typeface="Roboto" panose="02000000000000000000" pitchFamily="2" charset="0"/>
                          <a:cs typeface="Roboto" panose="02000000000000000000" pitchFamily="2" charset="0"/>
                        </a:rPr>
                        <a:t>Bill Stewart / VITA</a:t>
                      </a: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589707101"/>
                  </a:ext>
                </a:extLst>
              </a:tr>
              <a:tr h="457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latin typeface="Roboto" panose="02000000000000000000" pitchFamily="2" charset="0"/>
                          <a:ea typeface="Roboto" panose="02000000000000000000" pitchFamily="2" charset="0"/>
                          <a:cs typeface="Roboto" panose="02000000000000000000" pitchFamily="2" charset="0"/>
                        </a:rPr>
                        <a:t>Cybersecurity Awareness Month</a:t>
                      </a:r>
                    </a:p>
                  </a:txBody>
                  <a:tcPr anchor="ctr">
                    <a:lnL>
                      <a:noFill/>
                    </a:lnL>
                    <a:lnR>
                      <a:noFill/>
                    </a:lnR>
                    <a:lnT>
                      <a:noFill/>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dk1"/>
                          </a:solidFill>
                          <a:effectLst/>
                          <a:latin typeface="+mn-lt"/>
                          <a:ea typeface="+mn-ea"/>
                          <a:cs typeface="+mn-cs"/>
                        </a:rPr>
                        <a:t>Kasey Monger / VITA</a:t>
                      </a:r>
                      <a:endParaRPr lang="en-US" b="1">
                        <a:latin typeface="Roboto" panose="02000000000000000000" pitchFamily="2" charset="0"/>
                        <a:ea typeface="Roboto" panose="02000000000000000000" pitchFamily="2" charset="0"/>
                        <a:cs typeface="Roboto" panose="02000000000000000000" pitchFamily="2" charset="0"/>
                      </a:endParaRP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94405820"/>
                  </a:ext>
                </a:extLst>
              </a:tr>
              <a:tr h="457200">
                <a:tc>
                  <a:txBody>
                    <a:bodyPr/>
                    <a:lstStyle/>
                    <a:p>
                      <a:r>
                        <a:rPr lang="en-US" b="1">
                          <a:latin typeface="Roboto" panose="02000000000000000000" pitchFamily="2" charset="0"/>
                          <a:ea typeface="Roboto" panose="02000000000000000000" pitchFamily="2" charset="0"/>
                          <a:cs typeface="Roboto" panose="02000000000000000000" pitchFamily="2" charset="0"/>
                        </a:rPr>
                        <a:t>Announcements and Upcoming events</a:t>
                      </a:r>
                    </a:p>
                  </a:txBody>
                  <a:tcPr anchor="ctr">
                    <a:lnL>
                      <a:noFill/>
                    </a:lnL>
                    <a:lnR>
                      <a:noFill/>
                    </a:lnR>
                    <a:lnT>
                      <a:noFill/>
                    </a:lnT>
                    <a:lnB>
                      <a:noFill/>
                    </a:lnB>
                    <a:lnTlToBr w="12700" cmpd="sng">
                      <a:noFill/>
                      <a:prstDash val="solid"/>
                    </a:lnTlToBr>
                    <a:lnBlToTr w="12700" cmpd="sng">
                      <a:noFill/>
                      <a:prstDash val="solid"/>
                    </a:lnBlToTr>
                  </a:tcPr>
                </a:tc>
                <a:tc>
                  <a:txBody>
                    <a:bodyPr/>
                    <a:lstStyle/>
                    <a:p>
                      <a:r>
                        <a:rPr lang="en-US" b="1">
                          <a:latin typeface="Roboto" panose="02000000000000000000" pitchFamily="2" charset="0"/>
                          <a:ea typeface="Roboto" panose="02000000000000000000" pitchFamily="2" charset="0"/>
                          <a:cs typeface="Roboto" panose="02000000000000000000" pitchFamily="2" charset="0"/>
                        </a:rPr>
                        <a:t>Kendra Burgess / VITA</a:t>
                      </a: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195454217"/>
                  </a:ext>
                </a:extLst>
              </a:tr>
              <a:tr h="457200">
                <a:tc>
                  <a:txBody>
                    <a:bodyPr/>
                    <a:lstStyle/>
                    <a:p>
                      <a:r>
                        <a:rPr lang="en-US" b="1">
                          <a:latin typeface="Roboto" panose="02000000000000000000" pitchFamily="2" charset="0"/>
                          <a:ea typeface="Roboto" panose="02000000000000000000" pitchFamily="2" charset="0"/>
                          <a:cs typeface="Roboto" panose="02000000000000000000" pitchFamily="2" charset="0"/>
                        </a:rPr>
                        <a:t>Adjourn</a:t>
                      </a:r>
                    </a:p>
                  </a:txBody>
                  <a:tcPr anchor="ctr">
                    <a:lnL>
                      <a:noFill/>
                    </a:lnL>
                    <a:lnR>
                      <a:noFill/>
                    </a:lnR>
                    <a:lnT>
                      <a:noFill/>
                    </a:lnT>
                    <a:lnB w="25400" cmpd="sng">
                      <a:noFill/>
                    </a:lnB>
                    <a:lnTlToBr w="12700" cmpd="sng">
                      <a:noFill/>
                      <a:prstDash val="solid"/>
                    </a:lnTlToBr>
                    <a:lnBlToTr w="12700" cmpd="sng">
                      <a:noFill/>
                      <a:prstDash val="solid"/>
                    </a:lnBlToTr>
                  </a:tcPr>
                </a:tc>
                <a:tc>
                  <a:txBody>
                    <a:bodyPr/>
                    <a:lstStyle/>
                    <a:p>
                      <a:endParaRPr lang="en-US" b="1">
                        <a:latin typeface="Roboto" panose="02000000000000000000" pitchFamily="2" charset="0"/>
                        <a:ea typeface="Roboto" panose="02000000000000000000" pitchFamily="2" charset="0"/>
                        <a:cs typeface="Roboto" panose="02000000000000000000" pitchFamily="2" charset="0"/>
                      </a:endParaRPr>
                    </a:p>
                  </a:txBody>
                  <a:tcPr anchor="ctr">
                    <a:lnL>
                      <a:noFill/>
                    </a:lnL>
                    <a:lnR>
                      <a:noFill/>
                    </a:lnR>
                    <a:lnT>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1619137464"/>
                  </a:ext>
                </a:extLst>
              </a:tr>
            </a:tbl>
          </a:graphicData>
        </a:graphic>
      </p:graphicFrame>
      <p:sp>
        <p:nvSpPr>
          <p:cNvPr id="9" name="Slide Number Placeholder 8">
            <a:extLst>
              <a:ext uri="{FF2B5EF4-FFF2-40B4-BE49-F238E27FC236}">
                <a16:creationId xmlns:a16="http://schemas.microsoft.com/office/drawing/2014/main" id="{CD6F56CA-110E-CDDA-EAA1-EE43B0BDB0D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97C263-5987-A441-9674-73EB487B97FF}" type="slidenum">
              <a:rPr kumimoji="0" lang="en-US" sz="1200" b="0" i="0" u="none" strike="noStrike" kern="1200" cap="none" spc="0" normalizeH="0" baseline="0" noProof="0" smtClean="0">
                <a:ln>
                  <a:noFill/>
                </a:ln>
                <a:solidFill>
                  <a:srgbClr val="FFFFFF"/>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12357760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032129-6975-B7A6-F103-42C51725A6FE}"/>
              </a:ext>
            </a:extLst>
          </p:cNvPr>
          <p:cNvSpPr>
            <a:spLocks noGrp="1"/>
          </p:cNvSpPr>
          <p:nvPr>
            <p:ph type="title"/>
          </p:nvPr>
        </p:nvSpPr>
        <p:spPr/>
        <p:txBody>
          <a:bodyPr/>
          <a:lstStyle/>
          <a:p>
            <a:r>
              <a:rPr lang="en-US"/>
              <a:t>Updates</a:t>
            </a:r>
          </a:p>
        </p:txBody>
      </p:sp>
      <p:graphicFrame>
        <p:nvGraphicFramePr>
          <p:cNvPr id="5" name="Content Placeholder 4" descr="Updates for COV TTX, device token and CSRM SIRT">
            <a:extLst>
              <a:ext uri="{FF2B5EF4-FFF2-40B4-BE49-F238E27FC236}">
                <a16:creationId xmlns:a16="http://schemas.microsoft.com/office/drawing/2014/main" id="{12D83819-7F33-1C05-3F91-BD1E1BDBC177}"/>
              </a:ext>
            </a:extLst>
          </p:cNvPr>
          <p:cNvGraphicFramePr>
            <a:graphicFrameLocks noGrp="1"/>
          </p:cNvGraphicFramePr>
          <p:nvPr>
            <p:ph idx="1"/>
            <p:extLst>
              <p:ext uri="{D42A27DB-BD31-4B8C-83A1-F6EECF244321}">
                <p14:modId xmlns:p14="http://schemas.microsoft.com/office/powerpoint/2010/main" val="380271624"/>
              </p:ext>
            </p:extLst>
          </p:nvPr>
        </p:nvGraphicFramePr>
        <p:xfrm>
          <a:off x="4810539" y="1415705"/>
          <a:ext cx="6543261" cy="40265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79366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A5D3B4-B3E3-2F9E-E045-A441B1C7C6EA}"/>
              </a:ext>
            </a:extLst>
          </p:cNvPr>
          <p:cNvSpPr>
            <a:spLocks noGrp="1"/>
          </p:cNvSpPr>
          <p:nvPr>
            <p:ph type="title"/>
          </p:nvPr>
        </p:nvSpPr>
        <p:spPr>
          <a:xfrm>
            <a:off x="762000" y="0"/>
            <a:ext cx="11430000" cy="1463040"/>
          </a:xfrm>
        </p:spPr>
        <p:txBody>
          <a:bodyPr anchor="b"/>
          <a:lstStyle/>
          <a:p>
            <a:r>
              <a:rPr lang="en-US"/>
              <a:t>Commonwealth of Virginia Tabletop Exercise</a:t>
            </a:r>
            <a:br>
              <a:rPr lang="en-US"/>
            </a:br>
            <a:r>
              <a:rPr lang="en-US"/>
              <a:t>October 22, 2026</a:t>
            </a:r>
          </a:p>
        </p:txBody>
      </p:sp>
      <p:sp>
        <p:nvSpPr>
          <p:cNvPr id="2" name="Content Placeholder 1">
            <a:extLst>
              <a:ext uri="{FF2B5EF4-FFF2-40B4-BE49-F238E27FC236}">
                <a16:creationId xmlns:a16="http://schemas.microsoft.com/office/drawing/2014/main" id="{8EA32888-2057-3B5E-5C2B-88291D2F8714}"/>
              </a:ext>
            </a:extLst>
          </p:cNvPr>
          <p:cNvSpPr>
            <a:spLocks noGrp="1"/>
          </p:cNvSpPr>
          <p:nvPr>
            <p:ph sz="half" idx="2"/>
          </p:nvPr>
        </p:nvSpPr>
        <p:spPr>
          <a:xfrm>
            <a:off x="6096000" y="1579840"/>
            <a:ext cx="5181600" cy="4351338"/>
          </a:xfrm>
        </p:spPr>
        <p:txBody>
          <a:bodyPr/>
          <a:lstStyle/>
          <a:p>
            <a:r>
              <a:rPr lang="en-US"/>
              <a:t>Format of Exercise</a:t>
            </a:r>
          </a:p>
          <a:p>
            <a:pPr marL="342900" indent="-342900">
              <a:buFont typeface="Arial" panose="020B0604020202020204" pitchFamily="34" charset="0"/>
              <a:buChar char="•"/>
            </a:pPr>
            <a:r>
              <a:rPr lang="en-US"/>
              <a:t>10-16 injects depending</a:t>
            </a:r>
          </a:p>
          <a:p>
            <a:pPr marL="342900" indent="-342900">
              <a:buFont typeface="Arial" panose="020B0604020202020204" pitchFamily="34" charset="0"/>
              <a:buChar char="•"/>
            </a:pPr>
            <a:r>
              <a:rPr lang="en-US"/>
              <a:t>No breakout groups</a:t>
            </a:r>
          </a:p>
          <a:p>
            <a:pPr marL="342900" indent="-342900">
              <a:buFont typeface="Arial" panose="020B0604020202020204" pitchFamily="34" charset="0"/>
              <a:buChar char="•"/>
            </a:pPr>
            <a:r>
              <a:rPr lang="en-US"/>
              <a:t>Walkthroughs of VITA side as needed</a:t>
            </a:r>
          </a:p>
          <a:p>
            <a:pPr marL="342900" indent="-342900">
              <a:buFont typeface="Arial" panose="020B0604020202020204" pitchFamily="34" charset="0"/>
              <a:buChar char="•"/>
            </a:pPr>
            <a:endParaRPr lang="en-US"/>
          </a:p>
          <a:p>
            <a:r>
              <a:rPr lang="en-US"/>
              <a:t>Please reach out to </a:t>
            </a:r>
            <a:r>
              <a:rPr lang="en-US">
                <a:hlinkClick r:id="rId2"/>
              </a:rPr>
              <a:t>msi-security-operations@saic.com</a:t>
            </a:r>
            <a:r>
              <a:rPr lang="en-US"/>
              <a:t> to sign up for the October COV TTX</a:t>
            </a:r>
          </a:p>
          <a:p>
            <a:endParaRPr lang="en-US"/>
          </a:p>
          <a:p>
            <a:r>
              <a:rPr lang="en-US"/>
              <a:t>Feedback on phased rollout idea for 2027 to </a:t>
            </a:r>
            <a:r>
              <a:rPr lang="en-US">
                <a:hlinkClick r:id="rId3"/>
              </a:rPr>
              <a:t>scott.brinkley@vita.virginia.gov</a:t>
            </a:r>
            <a:endParaRPr lang="en-US"/>
          </a:p>
          <a:p>
            <a:endParaRPr lang="en-US"/>
          </a:p>
        </p:txBody>
      </p:sp>
      <p:pic>
        <p:nvPicPr>
          <p:cNvPr id="5" name="Content Placeholder 4">
            <a:extLst>
              <a:ext uri="{FF2B5EF4-FFF2-40B4-BE49-F238E27FC236}">
                <a16:creationId xmlns:a16="http://schemas.microsoft.com/office/drawing/2014/main" id="{0002D30A-17EC-E38A-4448-B09E34E950AE}"/>
              </a:ext>
              <a:ext uri="{C183D7F6-B498-43B3-948B-1728B52AA6E4}">
                <adec:decorative xmlns:adec="http://schemas.microsoft.com/office/drawing/2017/decorative" val="1"/>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rcRect/>
          <a:stretch/>
        </p:blipFill>
        <p:spPr>
          <a:xfrm>
            <a:off x="679174" y="1701800"/>
            <a:ext cx="5181600" cy="3454400"/>
          </a:xfrm>
          <a:prstGeom prst="rect">
            <a:avLst/>
          </a:prstGeom>
        </p:spPr>
      </p:pic>
    </p:spTree>
    <p:extLst>
      <p:ext uri="{BB962C8B-B14F-4D97-AF65-F5344CB8AC3E}">
        <p14:creationId xmlns:p14="http://schemas.microsoft.com/office/powerpoint/2010/main" val="15845358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B50E4B-A5AD-1E2A-725D-326CAC73A4EC}"/>
              </a:ext>
            </a:extLst>
          </p:cNvPr>
          <p:cNvSpPr>
            <a:spLocks noGrp="1"/>
          </p:cNvSpPr>
          <p:nvPr>
            <p:ph type="title"/>
          </p:nvPr>
        </p:nvSpPr>
        <p:spPr>
          <a:xfrm>
            <a:off x="762000" y="0"/>
            <a:ext cx="11430000" cy="1097280"/>
          </a:xfrm>
        </p:spPr>
        <p:txBody>
          <a:bodyPr anchor="b"/>
          <a:lstStyle/>
          <a:p>
            <a:r>
              <a:rPr lang="en-US"/>
              <a:t>Device Token Updates</a:t>
            </a:r>
          </a:p>
        </p:txBody>
      </p:sp>
      <p:sp>
        <p:nvSpPr>
          <p:cNvPr id="3" name="Content Placeholder 2">
            <a:extLst>
              <a:ext uri="{FF2B5EF4-FFF2-40B4-BE49-F238E27FC236}">
                <a16:creationId xmlns:a16="http://schemas.microsoft.com/office/drawing/2014/main" id="{37BFCA51-3F2D-0025-F16E-E06D275CA25E}"/>
              </a:ext>
            </a:extLst>
          </p:cNvPr>
          <p:cNvSpPr>
            <a:spLocks noGrp="1"/>
          </p:cNvSpPr>
          <p:nvPr>
            <p:ph sz="quarter" idx="4"/>
          </p:nvPr>
        </p:nvSpPr>
        <p:spPr>
          <a:xfrm>
            <a:off x="6477000" y="1885625"/>
            <a:ext cx="4964022" cy="3086750"/>
          </a:xfrm>
        </p:spPr>
        <p:txBody>
          <a:bodyPr/>
          <a:lstStyle/>
          <a:p>
            <a:r>
              <a:rPr lang="en-US" sz="2400" b="1"/>
              <a:t>3 failures of Phishing Security Awareness (The wolf blew the brick house down)</a:t>
            </a:r>
          </a:p>
          <a:p>
            <a:pPr marL="342900" indent="-342900">
              <a:buFont typeface="Arial" panose="020B0604020202020204" pitchFamily="34" charset="0"/>
              <a:buChar char="•"/>
            </a:pPr>
            <a:r>
              <a:rPr lang="en-US"/>
              <a:t>Don’t click on links or attachments that seem odd even if they come from a COV agency</a:t>
            </a:r>
          </a:p>
          <a:p>
            <a:pPr marL="342900" indent="-342900">
              <a:buFont typeface="Arial" panose="020B0604020202020204" pitchFamily="34" charset="0"/>
              <a:buChar char="•"/>
            </a:pPr>
            <a:r>
              <a:rPr lang="en-US"/>
              <a:t>Long-term fix for Device Tokens is coming</a:t>
            </a:r>
          </a:p>
          <a:p>
            <a:pPr marL="342900" indent="-342900">
              <a:buFont typeface="Arial" panose="020B0604020202020204" pitchFamily="34" charset="0"/>
              <a:buChar char="•"/>
            </a:pPr>
            <a:r>
              <a:rPr lang="en-US" b="1"/>
              <a:t>UPDATE!!!!! - </a:t>
            </a:r>
            <a:r>
              <a:rPr lang="en-US"/>
              <a:t>The Microsoft Risky Users Conditional Access Policy</a:t>
            </a:r>
          </a:p>
        </p:txBody>
      </p:sp>
      <p:pic>
        <p:nvPicPr>
          <p:cNvPr id="6" name="Picture Placeholder 5">
            <a:extLst>
              <a:ext uri="{FF2B5EF4-FFF2-40B4-BE49-F238E27FC236}">
                <a16:creationId xmlns:a16="http://schemas.microsoft.com/office/drawing/2014/main" id="{EE364F66-E914-0A23-6E86-C785F497F0B6}"/>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a:stretch/>
        </p:blipFill>
        <p:spPr>
          <a:prstGeom prst="rect">
            <a:avLst/>
          </a:prstGeom>
        </p:spPr>
      </p:pic>
    </p:spTree>
    <p:extLst>
      <p:ext uri="{BB962C8B-B14F-4D97-AF65-F5344CB8AC3E}">
        <p14:creationId xmlns:p14="http://schemas.microsoft.com/office/powerpoint/2010/main" val="39524342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F94E87-116D-B73F-2461-07E15C2B9483}"/>
              </a:ext>
            </a:extLst>
          </p:cNvPr>
          <p:cNvSpPr>
            <a:spLocks noGrp="1"/>
          </p:cNvSpPr>
          <p:nvPr>
            <p:ph type="title"/>
          </p:nvPr>
        </p:nvSpPr>
        <p:spPr/>
        <p:txBody>
          <a:bodyPr/>
          <a:lstStyle/>
          <a:p>
            <a:r>
              <a:rPr lang="en-US"/>
              <a:t>Device Token Code Screen</a:t>
            </a:r>
          </a:p>
        </p:txBody>
      </p:sp>
      <p:pic>
        <p:nvPicPr>
          <p:cNvPr id="6" name="Content Placeholder 5" descr="a web page for SharePoint filer shirt showing a MFA verficitation code. ">
            <a:extLst>
              <a:ext uri="{FF2B5EF4-FFF2-40B4-BE49-F238E27FC236}">
                <a16:creationId xmlns:a16="http://schemas.microsoft.com/office/drawing/2014/main" id="{A8490A26-7B26-59D8-1F62-1D70790FC8C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49104" y="1207226"/>
            <a:ext cx="6882279" cy="4995863"/>
          </a:xfrm>
          <a:prstGeom prst="rect">
            <a:avLst/>
          </a:prstGeom>
        </p:spPr>
      </p:pic>
    </p:spTree>
    <p:extLst>
      <p:ext uri="{BB962C8B-B14F-4D97-AF65-F5344CB8AC3E}">
        <p14:creationId xmlns:p14="http://schemas.microsoft.com/office/powerpoint/2010/main" val="12208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55CB7-EB75-E3A8-AD36-DA2F448817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33A440-B521-9866-A74E-465E384D2721}"/>
              </a:ext>
            </a:extLst>
          </p:cNvPr>
          <p:cNvSpPr>
            <a:spLocks noGrp="1"/>
          </p:cNvSpPr>
          <p:nvPr>
            <p:ph type="title"/>
          </p:nvPr>
        </p:nvSpPr>
        <p:spPr>
          <a:xfrm>
            <a:off x="762000" y="0"/>
            <a:ext cx="11430000" cy="731520"/>
          </a:xfrm>
        </p:spPr>
        <p:txBody>
          <a:bodyPr anchor="b"/>
          <a:lstStyle/>
          <a:p>
            <a:r>
              <a:rPr lang="en-US"/>
              <a:t>CSRM IR EXPANSION</a:t>
            </a:r>
          </a:p>
        </p:txBody>
      </p:sp>
      <p:graphicFrame>
        <p:nvGraphicFramePr>
          <p:cNvPr id="6" name="Table 5">
            <a:extLst>
              <a:ext uri="{FF2B5EF4-FFF2-40B4-BE49-F238E27FC236}">
                <a16:creationId xmlns:a16="http://schemas.microsoft.com/office/drawing/2014/main" id="{AEDB098A-9A39-24A8-DD47-A687B651819E}"/>
              </a:ext>
            </a:extLst>
          </p:cNvPr>
          <p:cNvGraphicFramePr>
            <a:graphicFrameLocks noGrp="1"/>
          </p:cNvGraphicFramePr>
          <p:nvPr>
            <p:extLst>
              <p:ext uri="{D42A27DB-BD31-4B8C-83A1-F6EECF244321}">
                <p14:modId xmlns:p14="http://schemas.microsoft.com/office/powerpoint/2010/main" val="2797612106"/>
              </p:ext>
            </p:extLst>
          </p:nvPr>
        </p:nvGraphicFramePr>
        <p:xfrm>
          <a:off x="395481" y="720119"/>
          <a:ext cx="11401035" cy="5340896"/>
        </p:xfrm>
        <a:graphic>
          <a:graphicData uri="http://schemas.openxmlformats.org/drawingml/2006/table">
            <a:tbl>
              <a:tblPr firstRow="1" bandRow="1">
                <a:tableStyleId>{5C22544A-7EE6-4342-B048-85BDC9FD1C3A}</a:tableStyleId>
              </a:tblPr>
              <a:tblGrid>
                <a:gridCol w="2280207">
                  <a:extLst>
                    <a:ext uri="{9D8B030D-6E8A-4147-A177-3AD203B41FA5}">
                      <a16:colId xmlns:a16="http://schemas.microsoft.com/office/drawing/2014/main" val="2025708307"/>
                    </a:ext>
                  </a:extLst>
                </a:gridCol>
                <a:gridCol w="2280207">
                  <a:extLst>
                    <a:ext uri="{9D8B030D-6E8A-4147-A177-3AD203B41FA5}">
                      <a16:colId xmlns:a16="http://schemas.microsoft.com/office/drawing/2014/main" val="2378676583"/>
                    </a:ext>
                  </a:extLst>
                </a:gridCol>
                <a:gridCol w="2280207">
                  <a:extLst>
                    <a:ext uri="{9D8B030D-6E8A-4147-A177-3AD203B41FA5}">
                      <a16:colId xmlns:a16="http://schemas.microsoft.com/office/drawing/2014/main" val="3799664562"/>
                    </a:ext>
                  </a:extLst>
                </a:gridCol>
                <a:gridCol w="2280207">
                  <a:extLst>
                    <a:ext uri="{9D8B030D-6E8A-4147-A177-3AD203B41FA5}">
                      <a16:colId xmlns:a16="http://schemas.microsoft.com/office/drawing/2014/main" val="2796588416"/>
                    </a:ext>
                  </a:extLst>
                </a:gridCol>
                <a:gridCol w="2280207">
                  <a:extLst>
                    <a:ext uri="{9D8B030D-6E8A-4147-A177-3AD203B41FA5}">
                      <a16:colId xmlns:a16="http://schemas.microsoft.com/office/drawing/2014/main" val="1056277006"/>
                    </a:ext>
                  </a:extLst>
                </a:gridCol>
              </a:tblGrid>
              <a:tr h="750208">
                <a:tc>
                  <a:txBody>
                    <a:bodyPr/>
                    <a:lstStyle/>
                    <a:p>
                      <a:pPr algn="ctr"/>
                      <a:r>
                        <a:rPr lang="en-US" spc="70" baseline="0">
                          <a:latin typeface="Roboto" panose="02000000000000000000" pitchFamily="2" charset="0"/>
                          <a:ea typeface="Roboto" panose="02000000000000000000" pitchFamily="2" charset="0"/>
                        </a:rPr>
                        <a:t>SOC</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pc="70" baseline="0">
                          <a:latin typeface="Roboto" panose="02000000000000000000" pitchFamily="2" charset="0"/>
                          <a:ea typeface="Roboto" panose="02000000000000000000" pitchFamily="2" charset="0"/>
                        </a:rPr>
                        <a:t>Senior DFIR Analyst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pc="70" baseline="0">
                          <a:latin typeface="Roboto" panose="02000000000000000000" pitchFamily="2" charset="0"/>
                          <a:ea typeface="Roboto" panose="02000000000000000000" pitchFamily="2" charset="0"/>
                        </a:rPr>
                        <a:t>DFIR Analysts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pc="70" baseline="0">
                          <a:latin typeface="Roboto" panose="02000000000000000000" pitchFamily="2" charset="0"/>
                          <a:ea typeface="Roboto" panose="02000000000000000000" pitchFamily="2" charset="0"/>
                        </a:rPr>
                        <a:t>Threat Intel and Vulnerability Partners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pc="70" baseline="0">
                          <a:latin typeface="Roboto" panose="02000000000000000000" pitchFamily="2" charset="0"/>
                          <a:ea typeface="Roboto" panose="02000000000000000000" pitchFamily="2" charset="0"/>
                        </a:rPr>
                        <a:t>Virginia Fusion Center IR Partners</a:t>
                      </a:r>
                    </a:p>
                  </a:txBody>
                  <a:tcPr anchor="ctr"/>
                </a:tc>
                <a:extLst>
                  <a:ext uri="{0D108BD9-81ED-4DB2-BD59-A6C34878D82A}">
                    <a16:rowId xmlns:a16="http://schemas.microsoft.com/office/drawing/2014/main" val="1591970164"/>
                  </a:ext>
                </a:extLst>
              </a:tr>
              <a:tr h="750208">
                <a:tc>
                  <a:txBody>
                    <a:bodyPr/>
                    <a:lstStyle/>
                    <a:p>
                      <a:pPr algn="ctr"/>
                      <a:r>
                        <a:rPr lang="en-US">
                          <a:latin typeface="Roboto" panose="02000000000000000000" pitchFamily="2" charset="0"/>
                          <a:ea typeface="Roboto" panose="02000000000000000000" pitchFamily="2" charset="0"/>
                        </a:rPr>
                        <a:t>Up to 40 members (depending)</a:t>
                      </a:r>
                    </a:p>
                  </a:txBody>
                  <a:tcPr anchor="ctr"/>
                </a:tc>
                <a:tc>
                  <a:txBody>
                    <a:bodyPr/>
                    <a:lstStyle/>
                    <a:p>
                      <a:pPr algn="ctr"/>
                      <a:r>
                        <a:rPr lang="en-US">
                          <a:latin typeface="Roboto" panose="02000000000000000000" pitchFamily="2" charset="0"/>
                          <a:ea typeface="Roboto" panose="02000000000000000000" pitchFamily="2" charset="0"/>
                        </a:rPr>
                        <a:t>4-7 members</a:t>
                      </a:r>
                    </a:p>
                  </a:txBody>
                  <a:tcPr anchor="ctr"/>
                </a:tc>
                <a:tc>
                  <a:txBody>
                    <a:bodyPr/>
                    <a:lstStyle/>
                    <a:p>
                      <a:pPr algn="ctr"/>
                      <a:r>
                        <a:rPr lang="en-US">
                          <a:latin typeface="Roboto" panose="02000000000000000000" pitchFamily="2" charset="0"/>
                          <a:ea typeface="Roboto" panose="02000000000000000000" pitchFamily="2" charset="0"/>
                        </a:rPr>
                        <a:t>2 members</a:t>
                      </a:r>
                    </a:p>
                  </a:txBody>
                  <a:tcPr anchor="ctr"/>
                </a:tc>
                <a:tc>
                  <a:txBody>
                    <a:bodyPr/>
                    <a:lstStyle/>
                    <a:p>
                      <a:pPr algn="ctr"/>
                      <a:r>
                        <a:rPr lang="en-US">
                          <a:latin typeface="Roboto" panose="02000000000000000000" pitchFamily="2" charset="0"/>
                          <a:ea typeface="Roboto" panose="02000000000000000000" pitchFamily="2" charset="0"/>
                        </a:rPr>
                        <a:t>7 members</a:t>
                      </a:r>
                    </a:p>
                  </a:txBody>
                  <a:tcPr anchor="ctr"/>
                </a:tc>
                <a:tc>
                  <a:txBody>
                    <a:bodyPr/>
                    <a:lstStyle/>
                    <a:p>
                      <a:pPr algn="ctr"/>
                      <a:r>
                        <a:rPr lang="en-US">
                          <a:latin typeface="Roboto" panose="02000000000000000000" pitchFamily="2" charset="0"/>
                          <a:ea typeface="Roboto" panose="02000000000000000000" pitchFamily="2" charset="0"/>
                        </a:rPr>
                        <a:t>3 members</a:t>
                      </a:r>
                    </a:p>
                  </a:txBody>
                  <a:tcPr anchor="ctr"/>
                </a:tc>
                <a:extLst>
                  <a:ext uri="{0D108BD9-81ED-4DB2-BD59-A6C34878D82A}">
                    <a16:rowId xmlns:a16="http://schemas.microsoft.com/office/drawing/2014/main" val="3881923140"/>
                  </a:ext>
                </a:extLst>
              </a:tr>
              <a:tr h="750208">
                <a:tc>
                  <a:txBody>
                    <a:bodyPr/>
                    <a:lstStyle/>
                    <a:p>
                      <a:pPr algn="ctr"/>
                      <a:r>
                        <a:rPr lang="en-US">
                          <a:latin typeface="Roboto" panose="02000000000000000000" pitchFamily="2" charset="0"/>
                          <a:ea typeface="Roboto" panose="02000000000000000000" pitchFamily="2" charset="0"/>
                        </a:rPr>
                        <a:t>24/7 Response and Monitoring</a:t>
                      </a:r>
                    </a:p>
                  </a:txBody>
                  <a:tcPr anchor="ctr"/>
                </a:tc>
                <a:tc gridSpan="2">
                  <a:txBody>
                    <a:bodyPr/>
                    <a:lstStyle/>
                    <a:p>
                      <a:pPr algn="ctr"/>
                      <a:r>
                        <a:rPr lang="en-US">
                          <a:latin typeface="Roboto" panose="02000000000000000000" pitchFamily="2" charset="0"/>
                          <a:ea typeface="Roboto" panose="02000000000000000000" pitchFamily="2" charset="0"/>
                        </a:rPr>
                        <a:t>On Call 24/7</a:t>
                      </a:r>
                    </a:p>
                  </a:txBody>
                  <a:tcPr anchor="ctr"/>
                </a:tc>
                <a:tc hMerge="1">
                  <a:txBody>
                    <a:bodyPr/>
                    <a:lstStyle/>
                    <a:p>
                      <a:endParaRPr/>
                    </a:p>
                  </a:txBody>
                  <a:tcPr anchor="ctr"/>
                </a:tc>
                <a:tc>
                  <a:txBody>
                    <a:bodyPr/>
                    <a:lstStyle/>
                    <a:p>
                      <a:pPr algn="ctr"/>
                      <a:r>
                        <a:rPr lang="en-US">
                          <a:latin typeface="Roboto" panose="02000000000000000000" pitchFamily="2" charset="0"/>
                          <a:ea typeface="Roboto" panose="02000000000000000000" pitchFamily="2" charset="0"/>
                        </a:rPr>
                        <a:t>Business Hours</a:t>
                      </a:r>
                    </a:p>
                  </a:txBody>
                  <a:tcPr anchor="ctr"/>
                </a:tc>
                <a:tc>
                  <a:txBody>
                    <a:bodyPr/>
                    <a:lstStyle/>
                    <a:p>
                      <a:pPr algn="ctr"/>
                      <a:r>
                        <a:rPr lang="en-US">
                          <a:latin typeface="Roboto" panose="02000000000000000000" pitchFamily="2" charset="0"/>
                          <a:ea typeface="Roboto" panose="02000000000000000000" pitchFamily="2" charset="0"/>
                        </a:rPr>
                        <a:t>Business Hours &amp; On Call Escalation Availability</a:t>
                      </a:r>
                    </a:p>
                  </a:txBody>
                  <a:tcPr anchor="ctr"/>
                </a:tc>
                <a:extLst>
                  <a:ext uri="{0D108BD9-81ED-4DB2-BD59-A6C34878D82A}">
                    <a16:rowId xmlns:a16="http://schemas.microsoft.com/office/drawing/2014/main" val="1560752362"/>
                  </a:ext>
                </a:extLst>
              </a:tr>
              <a:tr h="750208">
                <a:tc>
                  <a:txBody>
                    <a:bodyPr/>
                    <a:lstStyle/>
                    <a:p>
                      <a:pPr algn="ctr"/>
                      <a:r>
                        <a:rPr lang="en-US">
                          <a:latin typeface="Roboto" panose="02000000000000000000" pitchFamily="2" charset="0"/>
                          <a:ea typeface="Roboto" panose="02000000000000000000" pitchFamily="2" charset="0"/>
                        </a:rPr>
                        <a:t>Tier 1 Analysis, Monitoring, Containment, Escalation</a:t>
                      </a:r>
                    </a:p>
                  </a:txBody>
                  <a:tcPr anchor="ctr"/>
                </a:tc>
                <a:tc gridSpan="2">
                  <a:txBody>
                    <a:bodyPr/>
                    <a:lstStyle/>
                    <a:p>
                      <a:pPr algn="ctr"/>
                      <a:r>
                        <a:rPr lang="en-US">
                          <a:latin typeface="Roboto" panose="02000000000000000000" pitchFamily="2" charset="0"/>
                          <a:ea typeface="Roboto" panose="02000000000000000000" pitchFamily="2" charset="0"/>
                        </a:rPr>
                        <a:t>Tier 2, Tier 3 Analysis, Monitoring, Containment, Remediation, Reporting</a:t>
                      </a:r>
                    </a:p>
                  </a:txBody>
                  <a:tcPr anchor="ctr"/>
                </a:tc>
                <a:tc hMerge="1">
                  <a:txBody>
                    <a:bodyPr/>
                    <a:lstStyle/>
                    <a:p>
                      <a:endParaRPr lang="en-US">
                        <a:latin typeface="Roboto" panose="02000000000000000000" pitchFamily="2" charset="0"/>
                        <a:ea typeface="Roboto" panose="02000000000000000000" pitchFamily="2" charset="0"/>
                      </a:endParaRPr>
                    </a:p>
                  </a:txBody>
                  <a:tcPr anchor="ctr"/>
                </a:tc>
                <a:tc>
                  <a:txBody>
                    <a:bodyPr/>
                    <a:lstStyle/>
                    <a:p>
                      <a:pPr algn="ctr"/>
                      <a:r>
                        <a:rPr lang="en-US">
                          <a:latin typeface="Roboto" panose="02000000000000000000" pitchFamily="2" charset="0"/>
                          <a:ea typeface="Roboto" panose="02000000000000000000" pitchFamily="2" charset="0"/>
                        </a:rPr>
                        <a:t>Threat Intelligence and Vulnerability Announcements (TI Briefs, Nucleus, Tenable, Acunetix360, </a:t>
                      </a:r>
                      <a:r>
                        <a:rPr lang="en-US" err="1">
                          <a:latin typeface="Roboto" panose="02000000000000000000" pitchFamily="2" charset="0"/>
                          <a:ea typeface="Roboto" panose="02000000000000000000" pitchFamily="2" charset="0"/>
                        </a:rPr>
                        <a:t>Axonius</a:t>
                      </a:r>
                      <a:r>
                        <a:rPr lang="en-US">
                          <a:latin typeface="Roboto" panose="02000000000000000000" pitchFamily="2" charset="0"/>
                          <a:ea typeface="Roboto" panose="02000000000000000000" pitchFamily="2" charset="0"/>
                        </a:rPr>
                        <a:t>, etc.)</a:t>
                      </a:r>
                    </a:p>
                  </a:txBody>
                  <a:tcPr anchor="ctr"/>
                </a:tc>
                <a:tc>
                  <a:txBody>
                    <a:bodyPr/>
                    <a:lstStyle/>
                    <a:p>
                      <a:pPr algn="ctr"/>
                      <a:r>
                        <a:rPr lang="en-US">
                          <a:latin typeface="Roboto" panose="02000000000000000000" pitchFamily="2" charset="0"/>
                          <a:ea typeface="Roboto" panose="02000000000000000000" pitchFamily="2" charset="0"/>
                        </a:rPr>
                        <a:t>Threat Intelligence regarding other state’s incidents and incidents ongoing in Virginia that are out of immediate sphere of control</a:t>
                      </a:r>
                    </a:p>
                  </a:txBody>
                  <a:tcPr anchor="ctr"/>
                </a:tc>
                <a:extLst>
                  <a:ext uri="{0D108BD9-81ED-4DB2-BD59-A6C34878D82A}">
                    <a16:rowId xmlns:a16="http://schemas.microsoft.com/office/drawing/2014/main" val="2057223093"/>
                  </a:ext>
                </a:extLst>
              </a:tr>
              <a:tr h="750208">
                <a:tc>
                  <a:txBody>
                    <a:bodyPr/>
                    <a:lstStyle/>
                    <a:p>
                      <a:pPr algn="ctr"/>
                      <a:r>
                        <a:rPr lang="en-US">
                          <a:latin typeface="Roboto" panose="02000000000000000000" pitchFamily="2" charset="0"/>
                          <a:ea typeface="Roboto" panose="02000000000000000000" pitchFamily="2" charset="0"/>
                        </a:rPr>
                        <a:t>First Responders</a:t>
                      </a:r>
                    </a:p>
                  </a:txBody>
                  <a:tcPr anchor="ctr"/>
                </a:tc>
                <a:tc gridSpan="2">
                  <a:txBody>
                    <a:bodyPr/>
                    <a:lstStyle/>
                    <a:p>
                      <a:pPr algn="ctr"/>
                      <a:r>
                        <a:rPr lang="en-US">
                          <a:latin typeface="Roboto" panose="02000000000000000000" pitchFamily="2" charset="0"/>
                          <a:ea typeface="Roboto" panose="02000000000000000000" pitchFamily="2" charset="0"/>
                        </a:rPr>
                        <a:t>Escalation point</a:t>
                      </a:r>
                    </a:p>
                  </a:txBody>
                  <a:tcPr anchor="ctr"/>
                </a:tc>
                <a:tc hMerge="1">
                  <a:txBody>
                    <a:bodyPr/>
                    <a:lstStyle/>
                    <a:p>
                      <a:endParaRPr lang="en-US">
                        <a:latin typeface="Roboto" panose="02000000000000000000" pitchFamily="2" charset="0"/>
                        <a:ea typeface="Roboto" panose="02000000000000000000" pitchFamily="2" charset="0"/>
                      </a:endParaRPr>
                    </a:p>
                  </a:txBody>
                  <a:tcPr anchor="ctr"/>
                </a:tc>
                <a:tc>
                  <a:txBody>
                    <a:bodyPr/>
                    <a:lstStyle/>
                    <a:p>
                      <a:pPr algn="ctr"/>
                      <a:r>
                        <a:rPr lang="en-US">
                          <a:latin typeface="Roboto" panose="02000000000000000000" pitchFamily="2" charset="0"/>
                          <a:ea typeface="Roboto" panose="02000000000000000000" pitchFamily="2" charset="0"/>
                        </a:rPr>
                        <a:t>Weaknesses &amp; Awareness</a:t>
                      </a:r>
                    </a:p>
                  </a:txBody>
                  <a:tcPr anchor="ctr"/>
                </a:tc>
                <a:tc>
                  <a:txBody>
                    <a:bodyPr/>
                    <a:lstStyle/>
                    <a:p>
                      <a:pPr algn="ctr"/>
                      <a:r>
                        <a:rPr lang="en-US" dirty="0">
                          <a:latin typeface="Roboto" panose="02000000000000000000" pitchFamily="2" charset="0"/>
                          <a:ea typeface="Roboto" panose="02000000000000000000" pitchFamily="2" charset="0"/>
                        </a:rPr>
                        <a:t>Awareness &amp; Reporting</a:t>
                      </a:r>
                    </a:p>
                  </a:txBody>
                  <a:tcPr anchor="ctr"/>
                </a:tc>
                <a:extLst>
                  <a:ext uri="{0D108BD9-81ED-4DB2-BD59-A6C34878D82A}">
                    <a16:rowId xmlns:a16="http://schemas.microsoft.com/office/drawing/2014/main" val="3942741668"/>
                  </a:ext>
                </a:extLst>
              </a:tr>
            </a:tbl>
          </a:graphicData>
        </a:graphic>
      </p:graphicFrame>
    </p:spTree>
    <p:extLst>
      <p:ext uri="{BB962C8B-B14F-4D97-AF65-F5344CB8AC3E}">
        <p14:creationId xmlns:p14="http://schemas.microsoft.com/office/powerpoint/2010/main" val="41075421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A70F59B-98FD-D2FB-9EE4-657C8995F83A}"/>
              </a:ext>
              <a:ext uri="{C183D7F6-B498-43B3-948B-1728B52AA6E4}">
                <adec:decorative xmlns:adec="http://schemas.microsoft.com/office/drawing/2017/decorative" val="1"/>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a:stretch>
            <a:fillRect/>
          </a:stretch>
        </p:blipFill>
        <p:spPr>
          <a:prstGeom prst="rect">
            <a:avLst/>
          </a:prstGeom>
        </p:spPr>
      </p:pic>
      <p:sp>
        <p:nvSpPr>
          <p:cNvPr id="5" name="Title 4">
            <a:extLst>
              <a:ext uri="{FF2B5EF4-FFF2-40B4-BE49-F238E27FC236}">
                <a16:creationId xmlns:a16="http://schemas.microsoft.com/office/drawing/2014/main" id="{55C24712-DA28-8C2B-B720-727AC413D262}"/>
              </a:ext>
            </a:extLst>
          </p:cNvPr>
          <p:cNvSpPr>
            <a:spLocks noGrp="1"/>
          </p:cNvSpPr>
          <p:nvPr>
            <p:ph type="title" idx="4294967295"/>
          </p:nvPr>
        </p:nvSpPr>
        <p:spPr>
          <a:xfrm>
            <a:off x="838200" y="-1605766"/>
            <a:ext cx="10515600" cy="1325563"/>
          </a:xfrm>
        </p:spPr>
        <p:txBody>
          <a:bodyPr/>
          <a:lstStyle/>
          <a:p>
            <a:r>
              <a:rPr lang="en-US"/>
              <a:t>Thank you for attending </a:t>
            </a:r>
          </a:p>
        </p:txBody>
      </p:sp>
      <p:sp>
        <p:nvSpPr>
          <p:cNvPr id="4" name="Subtitle 3">
            <a:extLst>
              <a:ext uri="{FF2B5EF4-FFF2-40B4-BE49-F238E27FC236}">
                <a16:creationId xmlns:a16="http://schemas.microsoft.com/office/drawing/2014/main" id="{53AD1D6F-FAA5-1827-FDD7-9DF45137B6C0}"/>
              </a:ext>
            </a:extLst>
          </p:cNvPr>
          <p:cNvSpPr>
            <a:spLocks noGrp="1"/>
          </p:cNvSpPr>
          <p:nvPr>
            <p:ph type="subTitle" idx="1"/>
          </p:nvPr>
        </p:nvSpPr>
        <p:spPr/>
        <p:txBody>
          <a:bodyPr/>
          <a:lstStyle/>
          <a:p>
            <a:r>
              <a:rPr lang="en-US"/>
              <a:t>Scott W. Brinkley</a:t>
            </a:r>
          </a:p>
        </p:txBody>
      </p:sp>
      <p:sp>
        <p:nvSpPr>
          <p:cNvPr id="3" name="Text Placeholder 2">
            <a:extLst>
              <a:ext uri="{FF2B5EF4-FFF2-40B4-BE49-F238E27FC236}">
                <a16:creationId xmlns:a16="http://schemas.microsoft.com/office/drawing/2014/main" id="{3FA5CCB1-EB7E-6AB5-84A4-DDE72006089B}"/>
              </a:ext>
            </a:extLst>
          </p:cNvPr>
          <p:cNvSpPr>
            <a:spLocks noGrp="1"/>
          </p:cNvSpPr>
          <p:nvPr>
            <p:ph type="body" sz="quarter" idx="11"/>
          </p:nvPr>
        </p:nvSpPr>
        <p:spPr/>
        <p:txBody>
          <a:bodyPr/>
          <a:lstStyle/>
          <a:p>
            <a:r>
              <a:rPr lang="en-US" err="1"/>
              <a:t>Scott.Brinkley@vita.virginia.gov</a:t>
            </a:r>
            <a:endParaRPr lang="en-US"/>
          </a:p>
        </p:txBody>
      </p:sp>
    </p:spTree>
    <p:extLst>
      <p:ext uri="{BB962C8B-B14F-4D97-AF65-F5344CB8AC3E}">
        <p14:creationId xmlns:p14="http://schemas.microsoft.com/office/powerpoint/2010/main" val="4199304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37CD9-943D-FB2C-931B-BC4447E057E3}"/>
              </a:ext>
            </a:extLst>
          </p:cNvPr>
          <p:cNvSpPr>
            <a:spLocks noGrp="1"/>
          </p:cNvSpPr>
          <p:nvPr>
            <p:ph type="ctrTitle"/>
          </p:nvPr>
        </p:nvSpPr>
        <p:spPr/>
        <p:txBody>
          <a:bodyPr/>
          <a:lstStyle/>
          <a:p>
            <a:r>
              <a:rPr lang="en-US"/>
              <a:t>MSS Transition Overview</a:t>
            </a:r>
            <a:br>
              <a:rPr lang="en-US"/>
            </a:br>
            <a:r>
              <a:rPr lang="en-US" sz="3600"/>
              <a:t>ISOAG Update</a:t>
            </a:r>
          </a:p>
        </p:txBody>
      </p:sp>
      <p:sp>
        <p:nvSpPr>
          <p:cNvPr id="3" name="Subtitle 2">
            <a:extLst>
              <a:ext uri="{FF2B5EF4-FFF2-40B4-BE49-F238E27FC236}">
                <a16:creationId xmlns:a16="http://schemas.microsoft.com/office/drawing/2014/main" id="{506A0198-3F35-7DAA-6267-0A936DFC5B6F}"/>
              </a:ext>
            </a:extLst>
          </p:cNvPr>
          <p:cNvSpPr>
            <a:spLocks noGrp="1"/>
          </p:cNvSpPr>
          <p:nvPr>
            <p:ph type="subTitle" idx="1"/>
          </p:nvPr>
        </p:nvSpPr>
        <p:spPr>
          <a:xfrm>
            <a:off x="1071210" y="3578319"/>
            <a:ext cx="5989987" cy="1097492"/>
          </a:xfrm>
        </p:spPr>
        <p:txBody>
          <a:bodyPr/>
          <a:lstStyle/>
          <a:p>
            <a:r>
              <a:rPr lang="en-US"/>
              <a:t>Service Comparison and Changes</a:t>
            </a:r>
          </a:p>
        </p:txBody>
      </p:sp>
      <p:sp>
        <p:nvSpPr>
          <p:cNvPr id="4" name="Text Placeholder 3">
            <a:extLst>
              <a:ext uri="{FF2B5EF4-FFF2-40B4-BE49-F238E27FC236}">
                <a16:creationId xmlns:a16="http://schemas.microsoft.com/office/drawing/2014/main" id="{DD8D9321-EF74-E703-3972-CB40A0552F59}"/>
              </a:ext>
            </a:extLst>
          </p:cNvPr>
          <p:cNvSpPr>
            <a:spLocks noGrp="1"/>
          </p:cNvSpPr>
          <p:nvPr>
            <p:ph type="body" sz="quarter" idx="13"/>
          </p:nvPr>
        </p:nvSpPr>
        <p:spPr/>
        <p:txBody>
          <a:bodyPr/>
          <a:lstStyle/>
          <a:p>
            <a:r>
              <a:rPr lang="en-US"/>
              <a:t>Bill Stewart</a:t>
            </a:r>
          </a:p>
          <a:p>
            <a:r>
              <a:rPr lang="en-US"/>
              <a:t>Security Service Owner</a:t>
            </a:r>
          </a:p>
        </p:txBody>
      </p:sp>
      <p:sp>
        <p:nvSpPr>
          <p:cNvPr id="5" name="Text Placeholder 4">
            <a:extLst>
              <a:ext uri="{FF2B5EF4-FFF2-40B4-BE49-F238E27FC236}">
                <a16:creationId xmlns:a16="http://schemas.microsoft.com/office/drawing/2014/main" id="{BB4B3402-9C74-448B-6DAF-865915AEB392}"/>
              </a:ext>
            </a:extLst>
          </p:cNvPr>
          <p:cNvSpPr>
            <a:spLocks noGrp="1"/>
          </p:cNvSpPr>
          <p:nvPr>
            <p:ph type="body" sz="quarter" idx="14"/>
          </p:nvPr>
        </p:nvSpPr>
        <p:spPr/>
        <p:txBody>
          <a:bodyPr vert="horz" lIns="91440" tIns="45720" rIns="91440" bIns="45720" rtlCol="0" anchor="t">
            <a:noAutofit/>
          </a:bodyPr>
          <a:lstStyle/>
          <a:p>
            <a:r>
              <a:rPr lang="en-US">
                <a:latin typeface="Roboto"/>
                <a:ea typeface="Roboto"/>
                <a:cs typeface="Roboto"/>
              </a:rPr>
              <a:t>Sept. 2, 2026</a:t>
            </a:r>
          </a:p>
        </p:txBody>
      </p:sp>
    </p:spTree>
    <p:extLst>
      <p:ext uri="{BB962C8B-B14F-4D97-AF65-F5344CB8AC3E}">
        <p14:creationId xmlns:p14="http://schemas.microsoft.com/office/powerpoint/2010/main" val="3735028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0DE16-7517-2DCB-4F9B-A2CB2BEFB99D}"/>
              </a:ext>
            </a:extLst>
          </p:cNvPr>
          <p:cNvSpPr>
            <a:spLocks noGrp="1"/>
          </p:cNvSpPr>
          <p:nvPr>
            <p:ph type="title"/>
          </p:nvPr>
        </p:nvSpPr>
        <p:spPr>
          <a:xfrm>
            <a:off x="762000" y="0"/>
            <a:ext cx="11430000" cy="1097280"/>
          </a:xfrm>
        </p:spPr>
        <p:txBody>
          <a:bodyPr anchor="b"/>
          <a:lstStyle/>
          <a:p>
            <a:r>
              <a:rPr lang="en-US"/>
              <a:t>MSS Transition Outline</a:t>
            </a:r>
          </a:p>
        </p:txBody>
      </p:sp>
      <p:sp>
        <p:nvSpPr>
          <p:cNvPr id="3" name="Content Placeholder 2">
            <a:extLst>
              <a:ext uri="{FF2B5EF4-FFF2-40B4-BE49-F238E27FC236}">
                <a16:creationId xmlns:a16="http://schemas.microsoft.com/office/drawing/2014/main" id="{44420B53-0B9B-CCD7-78F2-30B9FC0972A4}"/>
              </a:ext>
            </a:extLst>
          </p:cNvPr>
          <p:cNvSpPr>
            <a:spLocks noGrp="1"/>
          </p:cNvSpPr>
          <p:nvPr>
            <p:ph idx="1"/>
          </p:nvPr>
        </p:nvSpPr>
        <p:spPr>
          <a:xfrm>
            <a:off x="762000" y="1538242"/>
            <a:ext cx="10591800" cy="4351338"/>
          </a:xfrm>
        </p:spPr>
        <p:txBody>
          <a:bodyPr vert="horz" lIns="91440" tIns="45720" rIns="91440" bIns="45720" rtlCol="0" anchor="t">
            <a:noAutofit/>
          </a:bodyPr>
          <a:lstStyle/>
          <a:p>
            <a:pPr marL="342900" indent="-342900">
              <a:buFont typeface="Arial" panose="020B0604020202020204" pitchFamily="34" charset="0"/>
              <a:buChar char="•"/>
            </a:pPr>
            <a:r>
              <a:rPr lang="en-US" sz="2800">
                <a:cs typeface="Roboto" panose="02000000000000000000" pitchFamily="2" charset="0"/>
              </a:rPr>
              <a:t>Construct and MSS Overview</a:t>
            </a:r>
          </a:p>
          <a:p>
            <a:pPr marL="342900" indent="-342900">
              <a:buFont typeface="Arial" panose="020B0604020202020204" pitchFamily="34" charset="0"/>
              <a:buChar char="•"/>
            </a:pPr>
            <a:r>
              <a:rPr lang="en-US" sz="2800">
                <a:cs typeface="Roboto" panose="02000000000000000000" pitchFamily="2" charset="0"/>
              </a:rPr>
              <a:t>New Supplier Contract</a:t>
            </a:r>
          </a:p>
          <a:p>
            <a:pPr marL="342900" indent="-342900">
              <a:buFont typeface="Arial" panose="020B0604020202020204" pitchFamily="34" charset="0"/>
              <a:buChar char="•"/>
            </a:pPr>
            <a:r>
              <a:rPr lang="en-US" sz="2800">
                <a:cs typeface="Roboto" panose="02000000000000000000" pitchFamily="2" charset="0"/>
              </a:rPr>
              <a:t>Construct Changes</a:t>
            </a:r>
          </a:p>
          <a:p>
            <a:pPr marL="342900" indent="-342900">
              <a:buFont typeface="Arial" panose="020B0604020202020204" pitchFamily="34" charset="0"/>
              <a:buChar char="•"/>
            </a:pPr>
            <a:r>
              <a:rPr lang="en-US" sz="2800">
                <a:cs typeface="Roboto" panose="02000000000000000000" pitchFamily="2" charset="0"/>
              </a:rPr>
              <a:t>Service Portfolio/Tool Changes</a:t>
            </a:r>
          </a:p>
          <a:p>
            <a:pPr marL="342900" indent="-342900">
              <a:buFont typeface="Arial" panose="020B0604020202020204" pitchFamily="34" charset="0"/>
              <a:buChar char="•"/>
            </a:pPr>
            <a:r>
              <a:rPr lang="en-US" sz="2800">
                <a:cs typeface="Roboto" panose="02000000000000000000" pitchFamily="2" charset="0"/>
              </a:rPr>
              <a:t>General Timelines</a:t>
            </a:r>
          </a:p>
          <a:p>
            <a:pPr marL="342900" indent="-342900">
              <a:buFont typeface="Arial" panose="020B0604020202020204" pitchFamily="34" charset="0"/>
              <a:buChar char="•"/>
            </a:pPr>
            <a:r>
              <a:rPr lang="en-US" sz="2800">
                <a:cs typeface="Roboto" panose="02000000000000000000" pitchFamily="2" charset="0"/>
              </a:rPr>
              <a:t>Financial Differences</a:t>
            </a:r>
          </a:p>
          <a:p>
            <a:pPr marL="342900" indent="-342900">
              <a:buFont typeface="Arial" panose="020B0604020202020204" pitchFamily="34" charset="0"/>
              <a:buChar char="•"/>
            </a:pPr>
            <a:endParaRPr lang="en-US">
              <a:cs typeface="Roboto" panose="02000000000000000000" pitchFamily="2" charset="0"/>
            </a:endParaRPr>
          </a:p>
        </p:txBody>
      </p:sp>
    </p:spTree>
    <p:extLst>
      <p:ext uri="{BB962C8B-B14F-4D97-AF65-F5344CB8AC3E}">
        <p14:creationId xmlns:p14="http://schemas.microsoft.com/office/powerpoint/2010/main" val="41772333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1603F-6AFC-329D-5054-BFE5BC294C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5EC828-3AC9-B543-E26A-5273D12695FE}"/>
              </a:ext>
            </a:extLst>
          </p:cNvPr>
          <p:cNvSpPr>
            <a:spLocks noGrp="1"/>
          </p:cNvSpPr>
          <p:nvPr>
            <p:ph type="title"/>
          </p:nvPr>
        </p:nvSpPr>
        <p:spPr>
          <a:xfrm>
            <a:off x="762000" y="0"/>
            <a:ext cx="11430000" cy="1097280"/>
          </a:xfrm>
        </p:spPr>
        <p:txBody>
          <a:bodyPr anchor="b"/>
          <a:lstStyle/>
          <a:p>
            <a:r>
              <a:rPr lang="en-US"/>
              <a:t>VITA Platform</a:t>
            </a:r>
          </a:p>
        </p:txBody>
      </p:sp>
      <p:sp>
        <p:nvSpPr>
          <p:cNvPr id="3" name="Content Placeholder 2">
            <a:extLst>
              <a:ext uri="{FF2B5EF4-FFF2-40B4-BE49-F238E27FC236}">
                <a16:creationId xmlns:a16="http://schemas.microsoft.com/office/drawing/2014/main" id="{D8226DDC-DC29-0BD0-A093-97500D49E753}"/>
              </a:ext>
            </a:extLst>
          </p:cNvPr>
          <p:cNvSpPr>
            <a:spLocks noGrp="1"/>
          </p:cNvSpPr>
          <p:nvPr>
            <p:ph idx="1"/>
          </p:nvPr>
        </p:nvSpPr>
        <p:spPr>
          <a:xfrm>
            <a:off x="1270000" y="1531663"/>
            <a:ext cx="9652000" cy="4351338"/>
          </a:xfrm>
        </p:spPr>
        <p:txBody>
          <a:bodyPr vert="horz" lIns="91440" tIns="45720" rIns="91440" bIns="45720" rtlCol="0" anchor="t">
            <a:noAutofit/>
          </a:bodyPr>
          <a:lstStyle/>
          <a:p>
            <a:pPr marL="342900" indent="-342900">
              <a:buFont typeface="Arial" panose="020B0604020202020204" pitchFamily="34" charset="0"/>
              <a:buChar char="•"/>
            </a:pPr>
            <a:r>
              <a:rPr lang="en-US" sz="2800">
                <a:cs typeface="Roboto" panose="02000000000000000000" pitchFamily="2" charset="0"/>
              </a:rPr>
              <a:t>Overall multi-supplier/MSI construct remains</a:t>
            </a:r>
          </a:p>
          <a:p>
            <a:pPr marL="342900" indent="-342900">
              <a:buFont typeface="Arial" panose="020B0604020202020204" pitchFamily="34" charset="0"/>
              <a:buChar char="•"/>
            </a:pPr>
            <a:r>
              <a:rPr lang="en-US" sz="2800">
                <a:cs typeface="Roboto" panose="02000000000000000000" pitchFamily="2" charset="0"/>
              </a:rPr>
              <a:t>Current supplier Atos will leave the platform</a:t>
            </a:r>
          </a:p>
          <a:p>
            <a:pPr marL="342900" indent="-342900">
              <a:buFont typeface="Arial" panose="020B0604020202020204" pitchFamily="34" charset="0"/>
              <a:buChar char="•"/>
            </a:pPr>
            <a:r>
              <a:rPr lang="en-US" sz="2800">
                <a:cs typeface="Roboto" panose="02000000000000000000" pitchFamily="2" charset="0"/>
              </a:rPr>
              <a:t>Incoming supplier CSRA State and Local Solutions</a:t>
            </a:r>
          </a:p>
          <a:p>
            <a:pPr marL="914400" lvl="1" indent="-457200">
              <a:buFont typeface="Courier New" panose="02070309020205020404" pitchFamily="49" charset="0"/>
              <a:buChar char="o"/>
            </a:pPr>
            <a:r>
              <a:rPr lang="en-US" sz="2600">
                <a:cs typeface="Roboto" panose="02000000000000000000" pitchFamily="2" charset="0"/>
              </a:rPr>
              <a:t>Subsidiary of General Dynamics</a:t>
            </a:r>
          </a:p>
          <a:p>
            <a:pPr marL="914400" lvl="1" indent="-457200">
              <a:buFont typeface="Courier New" panose="02070309020205020404" pitchFamily="49" charset="0"/>
              <a:buChar char="o"/>
            </a:pPr>
            <a:r>
              <a:rPr lang="en-US" sz="2600">
                <a:cs typeface="Roboto" panose="02000000000000000000" pitchFamily="2" charset="0"/>
              </a:rPr>
              <a:t>CSRA and GDIT both refer to same supplier</a:t>
            </a:r>
          </a:p>
          <a:p>
            <a:pPr marL="914400" lvl="1" indent="-457200">
              <a:buFont typeface="Courier New" panose="02070309020205020404" pitchFamily="49" charset="0"/>
              <a:buChar char="o"/>
            </a:pPr>
            <a:r>
              <a:rPr lang="en-US" sz="2600">
                <a:cs typeface="Roboto" panose="02000000000000000000" pitchFamily="2" charset="0"/>
              </a:rPr>
              <a:t>Invoices and CMDB will show CSRA</a:t>
            </a:r>
          </a:p>
          <a:p>
            <a:pPr marL="342900" indent="-342900">
              <a:buFont typeface="Arial" panose="020B0604020202020204" pitchFamily="34" charset="0"/>
              <a:buChar char="•"/>
            </a:pPr>
            <a:r>
              <a:rPr lang="en-US" sz="2800">
                <a:cs typeface="Roboto" panose="02000000000000000000" pitchFamily="2" charset="0"/>
              </a:rPr>
              <a:t>CSRA scope similar but there are differences</a:t>
            </a:r>
          </a:p>
          <a:p>
            <a:endParaRPr lang="en-US" sz="2800">
              <a:cs typeface="Roboto" panose="02000000000000000000" pitchFamily="2" charset="0"/>
            </a:endParaRPr>
          </a:p>
          <a:p>
            <a:pPr marL="342900" indent="-342900">
              <a:buFont typeface="Arial" panose="020B0604020202020204" pitchFamily="34" charset="0"/>
              <a:buChar char="•"/>
            </a:pPr>
            <a:endParaRPr lang="en-US">
              <a:cs typeface="Roboto" panose="02000000000000000000" pitchFamily="2" charset="0"/>
            </a:endParaRPr>
          </a:p>
        </p:txBody>
      </p:sp>
    </p:spTree>
    <p:extLst>
      <p:ext uri="{BB962C8B-B14F-4D97-AF65-F5344CB8AC3E}">
        <p14:creationId xmlns:p14="http://schemas.microsoft.com/office/powerpoint/2010/main" val="16736648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11482A-E656-5CB7-DE24-B13B55A8FF8A}"/>
              </a:ext>
            </a:extLst>
          </p:cNvPr>
          <p:cNvSpPr>
            <a:spLocks noGrp="1"/>
          </p:cNvSpPr>
          <p:nvPr>
            <p:ph type="title"/>
          </p:nvPr>
        </p:nvSpPr>
        <p:spPr>
          <a:xfrm>
            <a:off x="762000" y="0"/>
            <a:ext cx="11430000" cy="1097280"/>
          </a:xfrm>
        </p:spPr>
        <p:txBody>
          <a:bodyPr anchor="b"/>
          <a:lstStyle/>
          <a:p>
            <a:r>
              <a:rPr lang="en-US"/>
              <a:t>MSS contract</a:t>
            </a:r>
          </a:p>
        </p:txBody>
      </p:sp>
      <p:sp>
        <p:nvSpPr>
          <p:cNvPr id="3" name="Content Placeholder 2">
            <a:extLst>
              <a:ext uri="{FF2B5EF4-FFF2-40B4-BE49-F238E27FC236}">
                <a16:creationId xmlns:a16="http://schemas.microsoft.com/office/drawing/2014/main" id="{B6E83285-9B10-FF6C-BB3F-1F338D0C41E4}"/>
              </a:ext>
            </a:extLst>
          </p:cNvPr>
          <p:cNvSpPr>
            <a:spLocks noGrp="1"/>
          </p:cNvSpPr>
          <p:nvPr>
            <p:ph sz="half" idx="1"/>
          </p:nvPr>
        </p:nvSpPr>
        <p:spPr>
          <a:xfrm>
            <a:off x="762001" y="1217221"/>
            <a:ext cx="6161313" cy="4763799"/>
          </a:xfrm>
        </p:spPr>
        <p:txBody>
          <a:bodyPr/>
          <a:lstStyle/>
          <a:p>
            <a:pPr marL="0" marR="0" lvl="0" indent="0" algn="l" defTabSz="914400" rtl="0" eaLnBrk="1" fontAlgn="auto" latinLnBrk="0" hangingPunct="1">
              <a:lnSpc>
                <a:spcPct val="90000"/>
              </a:lnSpc>
              <a:spcBef>
                <a:spcPts val="1000"/>
              </a:spcBef>
              <a:spcAft>
                <a:spcPts val="0"/>
              </a:spcAft>
              <a:buClr>
                <a:srgbClr val="920075"/>
              </a:buClr>
              <a:buSzTx/>
              <a:buFontTx/>
              <a:buNone/>
              <a:tabLst/>
              <a:defRPr/>
            </a:pPr>
            <a:r>
              <a:rPr kumimoji="0" lang="en-US" b="0" i="0" u="none" strike="noStrike" kern="1200" cap="none" spc="0" normalizeH="0" baseline="0" noProof="0">
                <a:ln>
                  <a:noFill/>
                </a:ln>
                <a:solidFill>
                  <a:srgbClr val="414041"/>
                </a:solidFill>
                <a:effectLst/>
                <a:uLnTx/>
                <a:uFillTx/>
                <a:cs typeface="Roboto"/>
              </a:rPr>
              <a:t>Contract award to </a:t>
            </a:r>
            <a:r>
              <a:rPr kumimoji="0" lang="en-US" b="1" i="0" u="none" strike="noStrike" kern="1200" cap="none" spc="0" normalizeH="0" baseline="0" noProof="0">
                <a:ln>
                  <a:noFill/>
                </a:ln>
                <a:solidFill>
                  <a:srgbClr val="414041"/>
                </a:solidFill>
                <a:effectLst/>
                <a:uLnTx/>
                <a:uFillTx/>
              </a:rPr>
              <a:t>CSRA State and Local, a General Dynamics Information Technology Company (GDIT)</a:t>
            </a:r>
            <a:r>
              <a:rPr kumimoji="0" lang="en-US" b="0" i="0" u="none" strike="noStrike" kern="1200" cap="none" spc="0" normalizeH="0" baseline="0" noProof="0">
                <a:ln>
                  <a:noFill/>
                </a:ln>
                <a:solidFill>
                  <a:srgbClr val="414041"/>
                </a:solidFill>
                <a:effectLst/>
                <a:uLnTx/>
                <a:uFillTx/>
                <a:cs typeface="Roboto"/>
              </a:rPr>
              <a:t> </a:t>
            </a:r>
          </a:p>
          <a:p>
            <a:pPr marL="342900" marR="0" lvl="0" indent="-34290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Char char="•"/>
              <a:tabLst/>
              <a:defRPr/>
            </a:pPr>
            <a:r>
              <a:rPr kumimoji="0" lang="en-US" b="1" i="0" u="none" strike="noStrike" kern="1200" cap="none" spc="0" normalizeH="0" baseline="0" noProof="0">
                <a:ln>
                  <a:noFill/>
                </a:ln>
                <a:solidFill>
                  <a:srgbClr val="414041"/>
                </a:solidFill>
                <a:effectLst/>
                <a:uLnTx/>
                <a:uFillTx/>
                <a:cs typeface="Roboto"/>
              </a:rPr>
              <a:t>Contract scope:</a:t>
            </a:r>
            <a:r>
              <a:rPr kumimoji="0" lang="en-US" b="0" i="0" u="none" strike="noStrike" kern="1200" cap="none" spc="0" normalizeH="0" baseline="0" noProof="0">
                <a:ln>
                  <a:noFill/>
                </a:ln>
                <a:solidFill>
                  <a:srgbClr val="414041"/>
                </a:solidFill>
                <a:effectLst/>
                <a:uLnTx/>
                <a:uFillTx/>
                <a:cs typeface="Roboto"/>
              </a:rPr>
              <a:t> Managed security services (MSS)</a:t>
            </a:r>
          </a:p>
          <a:p>
            <a:pPr marL="800100" marR="0" lvl="1" indent="-342900" algn="l" defTabSz="914400" rtl="0" eaLnBrk="1" fontAlgn="auto" latinLnBrk="0" hangingPunct="1">
              <a:lnSpc>
                <a:spcPct val="100000"/>
              </a:lnSpc>
              <a:spcBef>
                <a:spcPts val="1000"/>
              </a:spcBef>
              <a:spcAft>
                <a:spcPts val="0"/>
              </a:spcAft>
              <a:buClr>
                <a:srgbClr val="920075"/>
              </a:buClr>
              <a:buSzTx/>
              <a:buFont typeface="Courier New" panose="02070309020205020404" pitchFamily="49" charset="0"/>
              <a:buChar char="o"/>
              <a:tabLst/>
              <a:defRPr/>
            </a:pPr>
            <a:r>
              <a:rPr kumimoji="0" lang="en-US" sz="2000" b="1" i="0" u="none" strike="noStrike" kern="1200" cap="none" spc="0" normalizeH="0" baseline="0" noProof="0">
                <a:ln>
                  <a:noFill/>
                </a:ln>
                <a:solidFill>
                  <a:srgbClr val="414041"/>
                </a:solidFill>
                <a:effectLst/>
                <a:uLnTx/>
                <a:uFillTx/>
                <a:cs typeface="Roboto"/>
              </a:rPr>
              <a:t>Service Category: </a:t>
            </a:r>
            <a:r>
              <a:rPr kumimoji="0" lang="en-US" sz="2000" b="0" i="0" u="none" strike="noStrike" kern="1200" cap="none" spc="0" normalizeH="0" baseline="0" noProof="0">
                <a:ln>
                  <a:noFill/>
                </a:ln>
                <a:solidFill>
                  <a:srgbClr val="414041"/>
                </a:solidFill>
                <a:effectLst/>
                <a:uLnTx/>
                <a:uFillTx/>
                <a:cs typeface="Roboto"/>
              </a:rPr>
              <a:t>Security Operations Center (SOC)</a:t>
            </a:r>
          </a:p>
          <a:p>
            <a:pPr marL="800100" marR="0" lvl="1" indent="-342900" algn="l" defTabSz="914400" rtl="0" eaLnBrk="1" fontAlgn="auto" latinLnBrk="0" hangingPunct="1">
              <a:lnSpc>
                <a:spcPct val="100000"/>
              </a:lnSpc>
              <a:spcBef>
                <a:spcPts val="1000"/>
              </a:spcBef>
              <a:spcAft>
                <a:spcPts val="0"/>
              </a:spcAft>
              <a:buClr>
                <a:srgbClr val="920075"/>
              </a:buClr>
              <a:buSzTx/>
              <a:buFont typeface="Courier New" panose="02070309020205020404" pitchFamily="49" charset="0"/>
              <a:buChar char="o"/>
              <a:tabLst/>
              <a:defRPr/>
            </a:pPr>
            <a:r>
              <a:rPr kumimoji="0" lang="en-US" sz="2000" b="1" i="0" u="none" strike="noStrike" kern="1200" cap="none" spc="0" normalizeH="0" baseline="0" noProof="0">
                <a:ln>
                  <a:noFill/>
                </a:ln>
                <a:solidFill>
                  <a:srgbClr val="414041"/>
                </a:solidFill>
                <a:effectLst/>
                <a:uLnTx/>
                <a:uFillTx/>
                <a:cs typeface="Roboto"/>
              </a:rPr>
              <a:t>Service Category: </a:t>
            </a:r>
            <a:r>
              <a:rPr kumimoji="0" lang="en-US" sz="2000" b="0" i="0" u="none" strike="noStrike" kern="1200" cap="none" spc="0" normalizeH="0" baseline="0" noProof="0">
                <a:ln>
                  <a:noFill/>
                </a:ln>
                <a:solidFill>
                  <a:srgbClr val="414041"/>
                </a:solidFill>
                <a:effectLst/>
                <a:uLnTx/>
                <a:uFillTx/>
                <a:cs typeface="Roboto"/>
              </a:rPr>
              <a:t>Security Engineering (SEC-ENG)</a:t>
            </a:r>
          </a:p>
          <a:p>
            <a:pPr marL="342900" marR="0" lvl="0" indent="-34290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Char char="•"/>
              <a:tabLst/>
              <a:defRPr/>
            </a:pPr>
            <a:r>
              <a:rPr kumimoji="0" lang="en-US" b="1" i="0" u="none" strike="noStrike" kern="1200" cap="none" spc="0" normalizeH="0" baseline="0" noProof="0">
                <a:ln>
                  <a:noFill/>
                </a:ln>
                <a:solidFill>
                  <a:srgbClr val="414041"/>
                </a:solidFill>
                <a:effectLst/>
                <a:uLnTx/>
                <a:uFillTx/>
                <a:cs typeface="Roboto" panose="02000000000000000000" pitchFamily="2" charset="0"/>
              </a:rPr>
              <a:t>Project kickoff: </a:t>
            </a:r>
            <a:r>
              <a:rPr kumimoji="0" lang="en-US" b="0" i="0" u="none" strike="noStrike" kern="1200" cap="none" spc="0" normalizeH="0" baseline="0" noProof="0">
                <a:ln>
                  <a:noFill/>
                </a:ln>
                <a:solidFill>
                  <a:srgbClr val="414041"/>
                </a:solidFill>
                <a:effectLst/>
                <a:uLnTx/>
                <a:uFillTx/>
                <a:cs typeface="Roboto" panose="02000000000000000000" pitchFamily="2" charset="0"/>
              </a:rPr>
              <a:t>Dec. 1, 2025</a:t>
            </a:r>
          </a:p>
          <a:p>
            <a:pPr marL="342900" marR="0" lvl="0" indent="-34290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Char char="•"/>
              <a:tabLst/>
              <a:defRPr/>
            </a:pPr>
            <a:r>
              <a:rPr kumimoji="0" lang="en-US" b="1" i="0" u="none" strike="noStrike" kern="1200" cap="none" spc="0" normalizeH="0" baseline="0" noProof="0">
                <a:ln>
                  <a:noFill/>
                </a:ln>
                <a:solidFill>
                  <a:srgbClr val="414041"/>
                </a:solidFill>
                <a:effectLst/>
                <a:uLnTx/>
                <a:uFillTx/>
                <a:cs typeface="Calibri" panose="020F0502020204030204" pitchFamily="34" charset="0"/>
              </a:rPr>
              <a:t>Commencement date </a:t>
            </a:r>
            <a:r>
              <a:rPr kumimoji="0" lang="en-US" b="0" i="0" u="none" strike="noStrike" kern="1200" cap="none" spc="0" normalizeH="0" baseline="0" noProof="0">
                <a:ln>
                  <a:noFill/>
                </a:ln>
                <a:solidFill>
                  <a:srgbClr val="414041"/>
                </a:solidFill>
                <a:effectLst/>
                <a:uLnTx/>
                <a:uFillTx/>
                <a:cs typeface="Calibri" panose="020F0502020204030204" pitchFamily="34" charset="0"/>
              </a:rPr>
              <a:t>for</a:t>
            </a:r>
            <a:r>
              <a:rPr kumimoji="0" lang="en-US" b="1" i="0" u="none" strike="noStrike" kern="1200" cap="none" spc="0" normalizeH="0" baseline="0" noProof="0">
                <a:ln>
                  <a:noFill/>
                </a:ln>
                <a:solidFill>
                  <a:srgbClr val="414041"/>
                </a:solidFill>
                <a:effectLst/>
                <a:uLnTx/>
                <a:uFillTx/>
                <a:cs typeface="Calibri" panose="020F0502020204030204" pitchFamily="34" charset="0"/>
              </a:rPr>
              <a:t> CSRA: </a:t>
            </a:r>
            <a:r>
              <a:rPr kumimoji="0" lang="en-US" b="0" i="0" u="none" strike="noStrike" kern="1200" cap="none" spc="0" normalizeH="0" baseline="0" noProof="0">
                <a:ln>
                  <a:noFill/>
                </a:ln>
                <a:solidFill>
                  <a:srgbClr val="414041"/>
                </a:solidFill>
                <a:effectLst/>
                <a:uLnTx/>
                <a:uFillTx/>
                <a:cs typeface="Calibri" panose="020F0502020204030204" pitchFamily="34" charset="0"/>
              </a:rPr>
              <a:t>Nov. 1, 2026</a:t>
            </a:r>
          </a:p>
          <a:p>
            <a:pPr marL="342900" marR="0" lvl="0" indent="-34290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Char char="•"/>
              <a:tabLst/>
              <a:defRPr/>
            </a:pPr>
            <a:r>
              <a:rPr kumimoji="0" lang="en-US" b="1" i="0" u="none" strike="noStrike" kern="1200" cap="none" spc="0" normalizeH="0" baseline="0" noProof="0">
                <a:ln>
                  <a:noFill/>
                </a:ln>
                <a:solidFill>
                  <a:srgbClr val="414041"/>
                </a:solidFill>
                <a:effectLst/>
                <a:uLnTx/>
                <a:uFillTx/>
                <a:cs typeface="Calibri" panose="020F0502020204030204" pitchFamily="34" charset="0"/>
              </a:rPr>
              <a:t>Modernization implementation timeframe:           </a:t>
            </a:r>
            <a:r>
              <a:rPr kumimoji="0" lang="en-US" b="0" i="0" u="none" strike="noStrike" kern="1200" cap="none" spc="0" normalizeH="0" baseline="0" noProof="0">
                <a:ln>
                  <a:noFill/>
                </a:ln>
                <a:solidFill>
                  <a:srgbClr val="414041"/>
                </a:solidFill>
                <a:effectLst/>
                <a:uLnTx/>
                <a:uFillTx/>
                <a:cs typeface="Calibri" panose="020F0502020204030204" pitchFamily="34" charset="0"/>
              </a:rPr>
              <a:t>12 months from commencement date</a:t>
            </a:r>
          </a:p>
          <a:p>
            <a:pPr marL="342900" marR="0" lvl="0" indent="-34290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Char char="•"/>
              <a:tabLst/>
              <a:defRPr/>
            </a:pPr>
            <a:r>
              <a:rPr kumimoji="0" lang="en-US" b="1" i="0" u="none" strike="noStrike" kern="1200" cap="none" spc="0" normalizeH="0" baseline="0" noProof="0">
                <a:ln>
                  <a:noFill/>
                </a:ln>
                <a:solidFill>
                  <a:srgbClr val="414041"/>
                </a:solidFill>
                <a:effectLst/>
                <a:uLnTx/>
                <a:uFillTx/>
                <a:cs typeface="Calibri" panose="020F0502020204030204" pitchFamily="34" charset="0"/>
              </a:rPr>
              <a:t>Modernization full operational capability:           </a:t>
            </a:r>
            <a:r>
              <a:rPr kumimoji="0" lang="en-US" b="0" i="0" u="none" strike="noStrike" kern="1200" cap="none" spc="0" normalizeH="0" baseline="0" noProof="0">
                <a:ln>
                  <a:noFill/>
                </a:ln>
                <a:solidFill>
                  <a:srgbClr val="414041"/>
                </a:solidFill>
                <a:effectLst/>
                <a:uLnTx/>
                <a:uFillTx/>
                <a:cs typeface="Calibri" panose="020F0502020204030204" pitchFamily="34" charset="0"/>
              </a:rPr>
              <a:t>Nov. 1, 2027</a:t>
            </a:r>
          </a:p>
          <a:p>
            <a:endParaRPr lang="en-US"/>
          </a:p>
        </p:txBody>
      </p:sp>
      <p:pic>
        <p:nvPicPr>
          <p:cNvPr id="6" name="Content Placeholder 5" descr="People signing a contract">
            <a:extLst>
              <a:ext uri="{FF2B5EF4-FFF2-40B4-BE49-F238E27FC236}">
                <a16:creationId xmlns:a16="http://schemas.microsoft.com/office/drawing/2014/main" id="{6EDB2212-EA39-8905-60A5-1133A3A74076}"/>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460475" y="2092722"/>
            <a:ext cx="4010891" cy="2672556"/>
          </a:xfrm>
        </p:spPr>
      </p:pic>
    </p:spTree>
    <p:extLst>
      <p:ext uri="{BB962C8B-B14F-4D97-AF65-F5344CB8AC3E}">
        <p14:creationId xmlns:p14="http://schemas.microsoft.com/office/powerpoint/2010/main" val="2569301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Bringing Them Along with Us</a:t>
            </a:r>
          </a:p>
        </p:txBody>
      </p:sp>
      <p:sp>
        <p:nvSpPr>
          <p:cNvPr id="3" name="Subtitle 2"/>
          <p:cNvSpPr>
            <a:spLocks noGrp="1"/>
          </p:cNvSpPr>
          <p:nvPr>
            <p:ph type="subTitle" idx="1"/>
          </p:nvPr>
        </p:nvSpPr>
        <p:spPr>
          <a:xfrm>
            <a:off x="838201" y="3636221"/>
            <a:ext cx="4305300" cy="1655762"/>
          </a:xfrm>
        </p:spPr>
        <p:txBody>
          <a:bodyPr>
            <a:normAutofit fontScale="92500"/>
          </a:bodyPr>
          <a:lstStyle/>
          <a:p>
            <a:r>
              <a:rPr lang="en-US" dirty="0"/>
              <a:t>Building a Shared Responsibility Model People Can Actually Carry.</a:t>
            </a:r>
          </a:p>
          <a:p>
            <a:endParaRPr lang="en-US" dirty="0"/>
          </a:p>
          <a:p>
            <a:r>
              <a:rPr lang="en-US" dirty="0"/>
              <a:t>Presented by Ashleigh Holmes </a:t>
            </a:r>
          </a:p>
          <a:p>
            <a:endParaRPr lang="en-US" sz="1900" dirty="0"/>
          </a:p>
          <a:p>
            <a:endParaRPr lang="en-US" sz="1900" dirty="0"/>
          </a:p>
          <a:p>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6314998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DB70D-BECD-EB03-0B10-551100D6C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974683-4513-2F5B-6745-A64F40A7F3F1}"/>
              </a:ext>
            </a:extLst>
          </p:cNvPr>
          <p:cNvSpPr>
            <a:spLocks noGrp="1"/>
          </p:cNvSpPr>
          <p:nvPr>
            <p:ph type="title"/>
          </p:nvPr>
        </p:nvSpPr>
        <p:spPr>
          <a:xfrm>
            <a:off x="762000" y="0"/>
            <a:ext cx="11430000" cy="1097280"/>
          </a:xfrm>
        </p:spPr>
        <p:txBody>
          <a:bodyPr anchor="b"/>
          <a:lstStyle/>
          <a:p>
            <a:r>
              <a:rPr lang="en-US"/>
              <a:t>Construct Changes</a:t>
            </a:r>
          </a:p>
        </p:txBody>
      </p:sp>
      <p:sp>
        <p:nvSpPr>
          <p:cNvPr id="3" name="Content Placeholder 2">
            <a:extLst>
              <a:ext uri="{FF2B5EF4-FFF2-40B4-BE49-F238E27FC236}">
                <a16:creationId xmlns:a16="http://schemas.microsoft.com/office/drawing/2014/main" id="{2989A0DF-30B9-59B1-9E8C-7F0190B2389E}"/>
              </a:ext>
            </a:extLst>
          </p:cNvPr>
          <p:cNvSpPr>
            <a:spLocks noGrp="1"/>
          </p:cNvSpPr>
          <p:nvPr>
            <p:ph idx="1"/>
          </p:nvPr>
        </p:nvSpPr>
        <p:spPr>
          <a:xfrm>
            <a:off x="862149" y="1425677"/>
            <a:ext cx="10491652" cy="4751286"/>
          </a:xfrm>
        </p:spPr>
        <p:txBody>
          <a:bodyPr vert="horz" lIns="91440" tIns="45720" rIns="91440" bIns="45720" rtlCol="0" anchor="t">
            <a:noAutofit/>
          </a:bodyPr>
          <a:lstStyle/>
          <a:p>
            <a:pPr marL="342900" indent="-342900">
              <a:buFont typeface="Arial" panose="020B0604020202020204" pitchFamily="34" charset="0"/>
              <a:buChar char="•"/>
            </a:pPr>
            <a:r>
              <a:rPr lang="en-US" sz="2800">
                <a:cs typeface="Roboto" panose="02000000000000000000" pitchFamily="2" charset="0"/>
              </a:rPr>
              <a:t>Atos ran SOC and drove security incident response (with MSI and CSRM)</a:t>
            </a:r>
          </a:p>
          <a:p>
            <a:pPr marL="342900" indent="-342900">
              <a:buFont typeface="Arial" panose="020B0604020202020204" pitchFamily="34" charset="0"/>
              <a:buChar char="•"/>
            </a:pPr>
            <a:r>
              <a:rPr lang="en-US" sz="2800">
                <a:cs typeface="Roboto" panose="02000000000000000000" pitchFamily="2" charset="0"/>
              </a:rPr>
              <a:t>CSRA will run the SOC.  CSRM will drive security incident response.</a:t>
            </a:r>
          </a:p>
          <a:p>
            <a:pPr marL="342900" indent="-342900">
              <a:buFont typeface="Arial" panose="020B0604020202020204" pitchFamily="34" charset="0"/>
              <a:buChar char="•"/>
            </a:pPr>
            <a:r>
              <a:rPr lang="en-US" sz="2800">
                <a:cs typeface="Roboto" panose="02000000000000000000" pitchFamily="2" charset="0"/>
              </a:rPr>
              <a:t>Security dashboards</a:t>
            </a:r>
          </a:p>
          <a:p>
            <a:pPr marL="914400" lvl="1" indent="-457200">
              <a:buFont typeface="Courier New" panose="02070309020205020404" pitchFamily="49" charset="0"/>
              <a:buChar char="o"/>
            </a:pPr>
            <a:r>
              <a:rPr lang="en-US" sz="2600">
                <a:cs typeface="Roboto" panose="02000000000000000000" pitchFamily="2" charset="0"/>
              </a:rPr>
              <a:t>Were MS Power BI focused on service health</a:t>
            </a:r>
          </a:p>
          <a:p>
            <a:pPr marL="914400" lvl="1" indent="-457200">
              <a:buFont typeface="Courier New" panose="02070309020205020404" pitchFamily="49" charset="0"/>
              <a:buChar char="o"/>
            </a:pPr>
            <a:r>
              <a:rPr lang="en-US" sz="2600">
                <a:cs typeface="Roboto" panose="02000000000000000000" pitchFamily="2" charset="0"/>
              </a:rPr>
              <a:t>Moving to Splunk as primary source. Activity focused.</a:t>
            </a:r>
          </a:p>
          <a:p>
            <a:pPr marL="1600200" lvl="2" indent="-457200">
              <a:buFont typeface="Arial" panose="020B0604020202020204" pitchFamily="34" charset="0"/>
              <a:buChar char="•"/>
            </a:pPr>
            <a:r>
              <a:rPr lang="en-US" sz="2600">
                <a:cs typeface="Roboto" panose="02000000000000000000" pitchFamily="2" charset="0"/>
              </a:rPr>
              <a:t>Better aligned to ISO feedback and address APA audit findings</a:t>
            </a:r>
            <a:endParaRPr lang="en-US" sz="2800">
              <a:cs typeface="Roboto" panose="02000000000000000000" pitchFamily="2" charset="0"/>
            </a:endParaRPr>
          </a:p>
          <a:p>
            <a:endParaRPr lang="en-US" sz="2800">
              <a:cs typeface="Roboto" panose="02000000000000000000" pitchFamily="2" charset="0"/>
            </a:endParaRPr>
          </a:p>
          <a:p>
            <a:pPr marL="342900" indent="-342900">
              <a:buFont typeface="Arial" panose="020B0604020202020204" pitchFamily="34" charset="0"/>
              <a:buChar char="•"/>
            </a:pPr>
            <a:endParaRPr lang="en-US">
              <a:cs typeface="Roboto" panose="02000000000000000000" pitchFamily="2" charset="0"/>
            </a:endParaRPr>
          </a:p>
        </p:txBody>
      </p:sp>
    </p:spTree>
    <p:extLst>
      <p:ext uri="{BB962C8B-B14F-4D97-AF65-F5344CB8AC3E}">
        <p14:creationId xmlns:p14="http://schemas.microsoft.com/office/powerpoint/2010/main" val="28628091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96A9F-F368-9880-7DEF-431D03B222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E7E395-5C04-3B83-FCF6-8721FCD9A9CE}"/>
              </a:ext>
            </a:extLst>
          </p:cNvPr>
          <p:cNvSpPr>
            <a:spLocks noGrp="1"/>
          </p:cNvSpPr>
          <p:nvPr>
            <p:ph type="title"/>
          </p:nvPr>
        </p:nvSpPr>
        <p:spPr>
          <a:xfrm>
            <a:off x="762000" y="0"/>
            <a:ext cx="11430000" cy="1097280"/>
          </a:xfrm>
        </p:spPr>
        <p:txBody>
          <a:bodyPr anchor="b"/>
          <a:lstStyle/>
          <a:p>
            <a:r>
              <a:rPr lang="en-US"/>
              <a:t> Service Structure Changes</a:t>
            </a:r>
          </a:p>
        </p:txBody>
      </p:sp>
      <p:sp>
        <p:nvSpPr>
          <p:cNvPr id="3" name="Content Placeholder 2">
            <a:extLst>
              <a:ext uri="{FF2B5EF4-FFF2-40B4-BE49-F238E27FC236}">
                <a16:creationId xmlns:a16="http://schemas.microsoft.com/office/drawing/2014/main" id="{1C4BCFEF-54C9-F646-FC41-80F7770BDA06}"/>
              </a:ext>
            </a:extLst>
          </p:cNvPr>
          <p:cNvSpPr>
            <a:spLocks noGrp="1"/>
          </p:cNvSpPr>
          <p:nvPr>
            <p:ph idx="1"/>
          </p:nvPr>
        </p:nvSpPr>
        <p:spPr>
          <a:xfrm>
            <a:off x="940526" y="1424698"/>
            <a:ext cx="9256419" cy="2986325"/>
          </a:xfrm>
        </p:spPr>
        <p:txBody>
          <a:bodyPr vert="horz" lIns="91440" tIns="45720" rIns="91440" bIns="45720" rtlCol="0" anchor="t">
            <a:noAutofit/>
          </a:bodyPr>
          <a:lstStyle/>
          <a:p>
            <a:pPr marL="342900" indent="-342900">
              <a:buFont typeface="Arial" panose="020B0604020202020204" pitchFamily="34" charset="0"/>
              <a:buChar char="•"/>
            </a:pPr>
            <a:r>
              <a:rPr lang="en-US" sz="2400">
                <a:cs typeface="Roboto" panose="02000000000000000000" pitchFamily="2" charset="0"/>
              </a:rPr>
              <a:t>Most services and tools will remain the same</a:t>
            </a:r>
          </a:p>
          <a:p>
            <a:pPr marL="914400" lvl="1" indent="-457200">
              <a:buFont typeface="Courier New" panose="02070309020205020404" pitchFamily="49" charset="0"/>
              <a:buChar char="o"/>
            </a:pPr>
            <a:r>
              <a:rPr lang="en-US" sz="2200">
                <a:cs typeface="Roboto" panose="02000000000000000000" pitchFamily="2" charset="0"/>
              </a:rPr>
              <a:t>A few new</a:t>
            </a:r>
          </a:p>
          <a:p>
            <a:pPr marL="914400" lvl="1" indent="-457200">
              <a:buFont typeface="Courier New" panose="02070309020205020404" pitchFamily="49" charset="0"/>
              <a:buChar char="o"/>
            </a:pPr>
            <a:r>
              <a:rPr lang="en-US" sz="2200">
                <a:cs typeface="Roboto" panose="02000000000000000000" pitchFamily="2" charset="0"/>
              </a:rPr>
              <a:t>A few going away</a:t>
            </a:r>
          </a:p>
          <a:p>
            <a:pPr marL="914400" lvl="1" indent="-457200">
              <a:buFont typeface="Courier New" panose="02070309020205020404" pitchFamily="49" charset="0"/>
              <a:buChar char="o"/>
            </a:pPr>
            <a:r>
              <a:rPr lang="en-US" sz="2200">
                <a:cs typeface="Roboto" panose="02000000000000000000" pitchFamily="2" charset="0"/>
              </a:rPr>
              <a:t>A few tool changes</a:t>
            </a:r>
          </a:p>
          <a:p>
            <a:pPr marL="914400" lvl="1" indent="-457200">
              <a:buFont typeface="Courier New" panose="02070309020205020404" pitchFamily="49" charset="0"/>
              <a:buChar char="o"/>
            </a:pPr>
            <a:r>
              <a:rPr lang="en-US" sz="2200">
                <a:cs typeface="Roboto" panose="02000000000000000000" pitchFamily="2" charset="0"/>
              </a:rPr>
              <a:t>A few service changes</a:t>
            </a:r>
          </a:p>
          <a:p>
            <a:pPr marL="342900" indent="-342900">
              <a:buFont typeface="Arial" panose="020B0604020202020204" pitchFamily="34" charset="0"/>
              <a:buChar char="•"/>
            </a:pPr>
            <a:r>
              <a:rPr lang="en-US" sz="2800">
                <a:cs typeface="Roboto" panose="02000000000000000000" pitchFamily="2" charset="0"/>
              </a:rPr>
              <a:t> </a:t>
            </a:r>
            <a:r>
              <a:rPr lang="en-US" sz="2400">
                <a:cs typeface="Roboto" panose="02000000000000000000" pitchFamily="2" charset="0"/>
              </a:rPr>
              <a:t>Net new technologies and services coming in year 2</a:t>
            </a:r>
          </a:p>
          <a:p>
            <a:endParaRPr lang="en-US" sz="2800">
              <a:cs typeface="Roboto" panose="02000000000000000000" pitchFamily="2" charset="0"/>
            </a:endParaRPr>
          </a:p>
          <a:p>
            <a:pPr marL="342900" indent="-342900">
              <a:buFont typeface="Arial" panose="020B0604020202020204" pitchFamily="34" charset="0"/>
              <a:buChar char="•"/>
            </a:pPr>
            <a:endParaRPr lang="en-US">
              <a:cs typeface="Roboto" panose="02000000000000000000" pitchFamily="2" charset="0"/>
            </a:endParaRPr>
          </a:p>
        </p:txBody>
      </p:sp>
    </p:spTree>
    <p:extLst>
      <p:ext uri="{BB962C8B-B14F-4D97-AF65-F5344CB8AC3E}">
        <p14:creationId xmlns:p14="http://schemas.microsoft.com/office/powerpoint/2010/main" val="16734817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BAA6B-B945-FF46-3F5F-D25F9C2E7E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881A7D-0A93-DD47-E50B-2AACD709361E}"/>
              </a:ext>
            </a:extLst>
          </p:cNvPr>
          <p:cNvSpPr>
            <a:spLocks noGrp="1"/>
          </p:cNvSpPr>
          <p:nvPr>
            <p:ph type="title"/>
          </p:nvPr>
        </p:nvSpPr>
        <p:spPr>
          <a:xfrm>
            <a:off x="762000" y="31131"/>
            <a:ext cx="11430000" cy="1097280"/>
          </a:xfrm>
        </p:spPr>
        <p:txBody>
          <a:bodyPr anchor="b"/>
          <a:lstStyle/>
          <a:p>
            <a:r>
              <a:rPr lang="en-US"/>
              <a:t> Enterprise-Level Tooling Changes</a:t>
            </a:r>
          </a:p>
        </p:txBody>
      </p:sp>
      <p:sp>
        <p:nvSpPr>
          <p:cNvPr id="3" name="Content Placeholder 2">
            <a:extLst>
              <a:ext uri="{FF2B5EF4-FFF2-40B4-BE49-F238E27FC236}">
                <a16:creationId xmlns:a16="http://schemas.microsoft.com/office/drawing/2014/main" id="{1BEAEC49-275C-31E3-0636-4E89DB501384}"/>
              </a:ext>
            </a:extLst>
          </p:cNvPr>
          <p:cNvSpPr>
            <a:spLocks noGrp="1"/>
          </p:cNvSpPr>
          <p:nvPr>
            <p:ph idx="1"/>
          </p:nvPr>
        </p:nvSpPr>
        <p:spPr>
          <a:xfrm>
            <a:off x="927463" y="1330037"/>
            <a:ext cx="9186355" cy="4197926"/>
          </a:xfrm>
        </p:spPr>
        <p:txBody>
          <a:bodyPr vert="horz" lIns="91440" tIns="45720" rIns="91440" bIns="45720" rtlCol="0" anchor="t">
            <a:noAutofit/>
          </a:bodyPr>
          <a:lstStyle/>
          <a:p>
            <a:pPr marL="342900" indent="-342900">
              <a:buFont typeface="Arial" panose="020B0604020202020204" pitchFamily="34" charset="0"/>
              <a:buChar char="•"/>
            </a:pPr>
            <a:r>
              <a:rPr lang="en-US" sz="2400">
                <a:cs typeface="Roboto" panose="02000000000000000000" pitchFamily="2" charset="0"/>
              </a:rPr>
              <a:t>Web Content Monitoring and CASB</a:t>
            </a:r>
          </a:p>
          <a:p>
            <a:pPr marL="914400" lvl="1" indent="-457200">
              <a:buFont typeface="Courier New" panose="02070309020205020404" pitchFamily="49" charset="0"/>
              <a:buChar char="o"/>
            </a:pPr>
            <a:r>
              <a:rPr lang="en-US" sz="2200">
                <a:cs typeface="Roboto" panose="02000000000000000000" pitchFamily="2" charset="0"/>
              </a:rPr>
              <a:t>Moving from Skyhigh to Palo Alto products</a:t>
            </a:r>
          </a:p>
          <a:p>
            <a:pPr marL="914400" lvl="1" indent="-457200">
              <a:buFont typeface="Courier New" panose="02070309020205020404" pitchFamily="49" charset="0"/>
              <a:buChar char="o"/>
            </a:pPr>
            <a:r>
              <a:rPr lang="en-US" sz="2200">
                <a:cs typeface="Roboto" panose="02000000000000000000" pitchFamily="2" charset="0"/>
              </a:rPr>
              <a:t>Transition projects kick off after stabilization</a:t>
            </a:r>
          </a:p>
          <a:p>
            <a:pPr marL="342900" indent="-342900">
              <a:buFont typeface="Arial" panose="020B0604020202020204" pitchFamily="34" charset="0"/>
              <a:buChar char="•"/>
            </a:pPr>
            <a:r>
              <a:rPr lang="en-US" sz="2400">
                <a:cs typeface="Roboto" panose="02000000000000000000" pitchFamily="2" charset="0"/>
              </a:rPr>
              <a:t>Vulnerability/Compliance Management</a:t>
            </a:r>
          </a:p>
          <a:p>
            <a:pPr marL="914400" lvl="1" indent="-457200">
              <a:buFont typeface="Courier New" panose="02070309020205020404" pitchFamily="49" charset="0"/>
              <a:buChar char="o"/>
            </a:pPr>
            <a:r>
              <a:rPr lang="en-US" sz="2200">
                <a:cs typeface="Roboto" panose="02000000000000000000" pitchFamily="2" charset="0"/>
              </a:rPr>
              <a:t>Moving from Tenable SC to Tenable One (SaaS)</a:t>
            </a:r>
          </a:p>
          <a:p>
            <a:pPr marL="914400" lvl="1" indent="-457200">
              <a:buFont typeface="Courier New" panose="02070309020205020404" pitchFamily="49" charset="0"/>
              <a:buChar char="o"/>
            </a:pPr>
            <a:r>
              <a:rPr lang="en-US" sz="2200">
                <a:cs typeface="Roboto" panose="02000000000000000000" pitchFamily="2" charset="0"/>
              </a:rPr>
              <a:t>Transition project kicks off on CSRA commencement</a:t>
            </a:r>
          </a:p>
          <a:p>
            <a:pPr marL="914400" lvl="1" indent="-457200">
              <a:buFont typeface="Courier New" panose="02070309020205020404" pitchFamily="49" charset="0"/>
              <a:buChar char="o"/>
            </a:pPr>
            <a:r>
              <a:rPr lang="en-US" sz="2200">
                <a:cs typeface="Roboto" panose="02000000000000000000" pitchFamily="2" charset="0"/>
              </a:rPr>
              <a:t>Internal app scanning to MSS</a:t>
            </a:r>
          </a:p>
          <a:p>
            <a:pPr marL="914400" lvl="1" indent="-457200">
              <a:buFont typeface="Courier New" panose="02070309020205020404" pitchFamily="49" charset="0"/>
              <a:buChar char="o"/>
            </a:pPr>
            <a:r>
              <a:rPr lang="en-US" sz="2200">
                <a:cs typeface="Roboto" panose="02000000000000000000" pitchFamily="2" charset="0"/>
              </a:rPr>
              <a:t>Nucleus will remain</a:t>
            </a:r>
          </a:p>
          <a:p>
            <a:pPr marL="342900" indent="-342900">
              <a:buFont typeface="Arial" panose="020B0604020202020204" pitchFamily="34" charset="0"/>
              <a:buChar char="•"/>
            </a:pPr>
            <a:r>
              <a:rPr lang="en-US" sz="2400">
                <a:cs typeface="Roboto" panose="02000000000000000000" pitchFamily="2" charset="0"/>
              </a:rPr>
              <a:t>DLP</a:t>
            </a:r>
          </a:p>
          <a:p>
            <a:pPr marL="914400" lvl="1" indent="-457200">
              <a:buFont typeface="Courier New" panose="02070309020205020404" pitchFamily="49" charset="0"/>
              <a:buChar char="o"/>
            </a:pPr>
            <a:r>
              <a:rPr lang="en-US" sz="2200">
                <a:cs typeface="Roboto" panose="02000000000000000000" pitchFamily="2" charset="0"/>
              </a:rPr>
              <a:t>From Trellix/Skyhigh to Crowdstrike/Prisma</a:t>
            </a:r>
          </a:p>
          <a:p>
            <a:pPr marL="342900" indent="-342900">
              <a:buFont typeface="Arial" panose="020B0604020202020204" pitchFamily="34" charset="0"/>
              <a:buChar char="•"/>
            </a:pPr>
            <a:endParaRPr lang="en-US" sz="2800">
              <a:cs typeface="Roboto" panose="02000000000000000000" pitchFamily="2" charset="0"/>
            </a:endParaRPr>
          </a:p>
          <a:p>
            <a:endParaRPr lang="en-US" sz="2800">
              <a:cs typeface="Roboto" panose="02000000000000000000" pitchFamily="2" charset="0"/>
            </a:endParaRPr>
          </a:p>
          <a:p>
            <a:pPr marL="342900" indent="-342900">
              <a:buFont typeface="Arial" panose="020B0604020202020204" pitchFamily="34" charset="0"/>
              <a:buChar char="•"/>
            </a:pPr>
            <a:endParaRPr lang="en-US">
              <a:cs typeface="Roboto" panose="02000000000000000000" pitchFamily="2" charset="0"/>
            </a:endParaRPr>
          </a:p>
        </p:txBody>
      </p:sp>
    </p:spTree>
    <p:extLst>
      <p:ext uri="{BB962C8B-B14F-4D97-AF65-F5344CB8AC3E}">
        <p14:creationId xmlns:p14="http://schemas.microsoft.com/office/powerpoint/2010/main" val="23094770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766A3-592D-BF35-017E-1716607125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4C0164-339D-015D-CAD9-16F5B7D5A8D8}"/>
              </a:ext>
            </a:extLst>
          </p:cNvPr>
          <p:cNvSpPr>
            <a:spLocks noGrp="1"/>
          </p:cNvSpPr>
          <p:nvPr>
            <p:ph type="title"/>
          </p:nvPr>
        </p:nvSpPr>
        <p:spPr>
          <a:xfrm>
            <a:off x="762000" y="0"/>
            <a:ext cx="11430000" cy="1097280"/>
          </a:xfrm>
        </p:spPr>
        <p:txBody>
          <a:bodyPr anchor="b"/>
          <a:lstStyle/>
          <a:p>
            <a:r>
              <a:rPr lang="en-US"/>
              <a:t> Enterprise-Level Tooling Changes (Continued) </a:t>
            </a:r>
          </a:p>
        </p:txBody>
      </p:sp>
      <p:sp>
        <p:nvSpPr>
          <p:cNvPr id="3" name="Content Placeholder 2">
            <a:extLst>
              <a:ext uri="{FF2B5EF4-FFF2-40B4-BE49-F238E27FC236}">
                <a16:creationId xmlns:a16="http://schemas.microsoft.com/office/drawing/2014/main" id="{C25998AA-D15A-1E34-1FB3-DF83AECA34F6}"/>
              </a:ext>
            </a:extLst>
          </p:cNvPr>
          <p:cNvSpPr>
            <a:spLocks noGrp="1"/>
          </p:cNvSpPr>
          <p:nvPr>
            <p:ph idx="1"/>
          </p:nvPr>
        </p:nvSpPr>
        <p:spPr>
          <a:xfrm>
            <a:off x="970083" y="1401950"/>
            <a:ext cx="8829964" cy="4285672"/>
          </a:xfrm>
        </p:spPr>
        <p:txBody>
          <a:bodyPr vert="horz" lIns="91440" tIns="45720" rIns="91440" bIns="45720" rtlCol="0" anchor="t">
            <a:noAutofit/>
          </a:bodyPr>
          <a:lstStyle/>
          <a:p>
            <a:pPr marL="342900" indent="-342900">
              <a:buFont typeface="Arial" panose="020B0604020202020204" pitchFamily="34" charset="0"/>
              <a:buChar char="•"/>
            </a:pPr>
            <a:r>
              <a:rPr lang="en-US" sz="2400">
                <a:cs typeface="Roboto" panose="02000000000000000000" pitchFamily="2" charset="0"/>
              </a:rPr>
              <a:t>Full Packet Capture: Netwitness &gt; Extrahop</a:t>
            </a:r>
          </a:p>
          <a:p>
            <a:pPr marL="342900" indent="-342900">
              <a:buFont typeface="Arial" panose="020B0604020202020204" pitchFamily="34" charset="0"/>
              <a:buChar char="•"/>
            </a:pPr>
            <a:r>
              <a:rPr lang="en-US" sz="2400">
                <a:cs typeface="Roboto" panose="02000000000000000000" pitchFamily="2" charset="0"/>
              </a:rPr>
              <a:t>Firewall Management to SaaS</a:t>
            </a:r>
          </a:p>
          <a:p>
            <a:pPr marL="914400" lvl="1" indent="-457200">
              <a:buFont typeface="Courier New" panose="02070309020205020404" pitchFamily="49" charset="0"/>
              <a:buChar char="o"/>
            </a:pPr>
            <a:r>
              <a:rPr lang="en-US" sz="2200">
                <a:cs typeface="Roboto" panose="02000000000000000000" pitchFamily="2" charset="0"/>
              </a:rPr>
              <a:t>Palo Panorama &gt; Palo SCM</a:t>
            </a:r>
          </a:p>
          <a:p>
            <a:pPr marL="914400" lvl="1" indent="-457200">
              <a:buFont typeface="Courier New" panose="02070309020205020404" pitchFamily="49" charset="0"/>
              <a:buChar char="o"/>
            </a:pPr>
            <a:r>
              <a:rPr lang="en-US" sz="2200">
                <a:cs typeface="Roboto" panose="02000000000000000000" pitchFamily="2" charset="0"/>
              </a:rPr>
              <a:t>Juniper Space &gt; Security Director Cloud</a:t>
            </a:r>
          </a:p>
          <a:p>
            <a:pPr marL="457200" indent="-457200">
              <a:buFont typeface="Arial" panose="020B0604020202020204" pitchFamily="34" charset="0"/>
              <a:buChar char="•"/>
            </a:pPr>
            <a:r>
              <a:rPr lang="en-US" sz="2400">
                <a:cs typeface="Roboto" panose="02000000000000000000" pitchFamily="2" charset="0"/>
              </a:rPr>
              <a:t>Transforming VPN/ Remote User Access</a:t>
            </a:r>
          </a:p>
          <a:p>
            <a:pPr marL="914400" lvl="1" indent="-457200">
              <a:buFont typeface="Courier New" panose="02070309020205020404" pitchFamily="49" charset="0"/>
              <a:buChar char="o"/>
            </a:pPr>
            <a:r>
              <a:rPr lang="en-US" sz="2200">
                <a:cs typeface="Roboto" panose="02000000000000000000" pitchFamily="2" charset="0"/>
              </a:rPr>
              <a:t>Logging on &gt;&gt; “Always Secure”</a:t>
            </a:r>
          </a:p>
          <a:p>
            <a:pPr marL="342900" indent="-342900">
              <a:buFont typeface="Arial" panose="020B0604020202020204" pitchFamily="34" charset="0"/>
              <a:buChar char="•"/>
            </a:pPr>
            <a:r>
              <a:rPr lang="en-US" sz="2400">
                <a:cs typeface="Roboto" panose="02000000000000000000" pitchFamily="2" charset="0"/>
              </a:rPr>
              <a:t>Agents forecast to disappear</a:t>
            </a:r>
          </a:p>
          <a:p>
            <a:pPr marL="914400" lvl="1" indent="-457200">
              <a:buFont typeface="Courier New" panose="02070309020205020404" pitchFamily="49" charset="0"/>
              <a:buChar char="o"/>
            </a:pPr>
            <a:r>
              <a:rPr lang="en-US" sz="2200">
                <a:cs typeface="Roboto" panose="02000000000000000000" pitchFamily="2" charset="0"/>
              </a:rPr>
              <a:t>Skyhigh</a:t>
            </a:r>
          </a:p>
          <a:p>
            <a:pPr marL="914400" lvl="1" indent="-457200">
              <a:buFont typeface="Courier New" panose="02070309020205020404" pitchFamily="49" charset="0"/>
              <a:buChar char="o"/>
            </a:pPr>
            <a:r>
              <a:rPr lang="en-US" sz="2200">
                <a:cs typeface="Roboto" panose="02000000000000000000" pitchFamily="2" charset="0"/>
              </a:rPr>
              <a:t>Trellix</a:t>
            </a:r>
          </a:p>
          <a:p>
            <a:endParaRPr lang="en-US" sz="2800">
              <a:cs typeface="Roboto" panose="02000000000000000000" pitchFamily="2" charset="0"/>
            </a:endParaRPr>
          </a:p>
          <a:p>
            <a:pPr marL="342900" indent="-342900">
              <a:buFont typeface="Arial" panose="020B0604020202020204" pitchFamily="34" charset="0"/>
              <a:buChar char="•"/>
            </a:pPr>
            <a:endParaRPr lang="en-US">
              <a:cs typeface="Roboto" panose="02000000000000000000" pitchFamily="2" charset="0"/>
            </a:endParaRPr>
          </a:p>
        </p:txBody>
      </p:sp>
    </p:spTree>
    <p:extLst>
      <p:ext uri="{BB962C8B-B14F-4D97-AF65-F5344CB8AC3E}">
        <p14:creationId xmlns:p14="http://schemas.microsoft.com/office/powerpoint/2010/main" val="28609233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9C9EE-578B-416A-CB28-1AEC1FDA01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08FF11-E8C2-614A-9830-C9F2E0B4170A}"/>
              </a:ext>
            </a:extLst>
          </p:cNvPr>
          <p:cNvSpPr>
            <a:spLocks noGrp="1"/>
          </p:cNvSpPr>
          <p:nvPr>
            <p:ph type="title"/>
          </p:nvPr>
        </p:nvSpPr>
        <p:spPr>
          <a:xfrm>
            <a:off x="762000" y="0"/>
            <a:ext cx="11430000" cy="1097280"/>
          </a:xfrm>
        </p:spPr>
        <p:txBody>
          <a:bodyPr anchor="b"/>
          <a:lstStyle/>
          <a:p>
            <a:r>
              <a:rPr lang="en-US"/>
              <a:t> Enterprise-Level Tooling Changes – Going Away</a:t>
            </a:r>
          </a:p>
        </p:txBody>
      </p:sp>
      <p:sp>
        <p:nvSpPr>
          <p:cNvPr id="3" name="Content Placeholder 2">
            <a:extLst>
              <a:ext uri="{FF2B5EF4-FFF2-40B4-BE49-F238E27FC236}">
                <a16:creationId xmlns:a16="http://schemas.microsoft.com/office/drawing/2014/main" id="{DF21DEC7-4BC5-A908-8A4E-61C3C80AE442}"/>
              </a:ext>
            </a:extLst>
          </p:cNvPr>
          <p:cNvSpPr>
            <a:spLocks noGrp="1"/>
          </p:cNvSpPr>
          <p:nvPr>
            <p:ph idx="1"/>
          </p:nvPr>
        </p:nvSpPr>
        <p:spPr>
          <a:xfrm>
            <a:off x="976183" y="1377502"/>
            <a:ext cx="9619049" cy="3586204"/>
          </a:xfrm>
        </p:spPr>
        <p:txBody>
          <a:bodyPr vert="horz" lIns="91440" tIns="45720" rIns="91440" bIns="45720" rtlCol="0" anchor="t">
            <a:noAutofit/>
          </a:bodyPr>
          <a:lstStyle/>
          <a:p>
            <a:pPr marL="342900" indent="-342900">
              <a:buFont typeface="Arial" panose="020B0604020202020204" pitchFamily="34" charset="0"/>
              <a:buChar char="•"/>
            </a:pPr>
            <a:r>
              <a:rPr lang="en-US" sz="2800">
                <a:cs typeface="Roboto" panose="02000000000000000000" pitchFamily="2" charset="0"/>
              </a:rPr>
              <a:t>Going Away</a:t>
            </a:r>
          </a:p>
          <a:p>
            <a:pPr marL="800100" lvl="1" indent="-342900">
              <a:buFont typeface="Courier New" panose="02070309020205020404" pitchFamily="49" charset="0"/>
              <a:buChar char="o"/>
            </a:pPr>
            <a:r>
              <a:rPr lang="en-US" sz="2400">
                <a:cs typeface="Roboto" panose="02000000000000000000" pitchFamily="2" charset="0"/>
              </a:rPr>
              <a:t>Source Code Scanning Family</a:t>
            </a:r>
          </a:p>
          <a:p>
            <a:pPr marL="800100" lvl="1" indent="-342900">
              <a:buFont typeface="Courier New" panose="02070309020205020404" pitchFamily="49" charset="0"/>
              <a:buChar char="o"/>
            </a:pPr>
            <a:r>
              <a:rPr lang="en-US" sz="2400">
                <a:cs typeface="Roboto" panose="02000000000000000000" pitchFamily="2" charset="0"/>
              </a:rPr>
              <a:t>Others may follow (TBD)</a:t>
            </a:r>
          </a:p>
          <a:p>
            <a:pPr lvl="1"/>
            <a:endParaRPr lang="en-US" sz="2400">
              <a:cs typeface="Roboto" panose="02000000000000000000" pitchFamily="2" charset="0"/>
            </a:endParaRPr>
          </a:p>
          <a:p>
            <a:endParaRPr lang="en-US" sz="2800">
              <a:cs typeface="Roboto" panose="02000000000000000000" pitchFamily="2" charset="0"/>
            </a:endParaRPr>
          </a:p>
        </p:txBody>
      </p:sp>
    </p:spTree>
    <p:extLst>
      <p:ext uri="{BB962C8B-B14F-4D97-AF65-F5344CB8AC3E}">
        <p14:creationId xmlns:p14="http://schemas.microsoft.com/office/powerpoint/2010/main" val="40561221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5975D-A183-229B-3303-4A23A1012E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480536-E8DC-589D-46C6-AD47F3574E14}"/>
              </a:ext>
            </a:extLst>
          </p:cNvPr>
          <p:cNvSpPr>
            <a:spLocks noGrp="1"/>
          </p:cNvSpPr>
          <p:nvPr>
            <p:ph type="title"/>
          </p:nvPr>
        </p:nvSpPr>
        <p:spPr>
          <a:xfrm>
            <a:off x="762000" y="0"/>
            <a:ext cx="11430000" cy="1097280"/>
          </a:xfrm>
        </p:spPr>
        <p:txBody>
          <a:bodyPr anchor="b"/>
          <a:lstStyle/>
          <a:p>
            <a:r>
              <a:rPr lang="en-US"/>
              <a:t> Future Services/Changes</a:t>
            </a:r>
          </a:p>
        </p:txBody>
      </p:sp>
      <p:sp>
        <p:nvSpPr>
          <p:cNvPr id="3" name="Content Placeholder 2">
            <a:extLst>
              <a:ext uri="{FF2B5EF4-FFF2-40B4-BE49-F238E27FC236}">
                <a16:creationId xmlns:a16="http://schemas.microsoft.com/office/drawing/2014/main" id="{97020D19-D5E6-A99C-5058-F83A06B7B3E1}"/>
              </a:ext>
            </a:extLst>
          </p:cNvPr>
          <p:cNvSpPr>
            <a:spLocks noGrp="1"/>
          </p:cNvSpPr>
          <p:nvPr>
            <p:ph idx="1"/>
          </p:nvPr>
        </p:nvSpPr>
        <p:spPr>
          <a:xfrm>
            <a:off x="908361" y="1443088"/>
            <a:ext cx="10123948" cy="3971824"/>
          </a:xfrm>
        </p:spPr>
        <p:txBody>
          <a:bodyPr vert="horz" lIns="91440" tIns="45720" rIns="91440" bIns="45720" rtlCol="0" anchor="t">
            <a:noAutofit/>
          </a:bodyPr>
          <a:lstStyle/>
          <a:p>
            <a:pPr marL="457200" indent="-457200">
              <a:buFont typeface="Arial" panose="020B0604020202020204" pitchFamily="34" charset="0"/>
              <a:buChar char="•"/>
            </a:pPr>
            <a:r>
              <a:rPr lang="en-US" sz="2800">
                <a:cs typeface="Roboto" panose="02000000000000000000" pitchFamily="2" charset="0"/>
              </a:rPr>
              <a:t>Cloud Native Application Protection Platform (CNAPP)</a:t>
            </a:r>
          </a:p>
          <a:p>
            <a:pPr marL="457200" indent="-457200">
              <a:buFont typeface="Arial" panose="020B0604020202020204" pitchFamily="34" charset="0"/>
              <a:buChar char="•"/>
            </a:pPr>
            <a:r>
              <a:rPr lang="en-US" sz="2800">
                <a:cs typeface="Roboto" panose="02000000000000000000" pitchFamily="2" charset="0"/>
              </a:rPr>
              <a:t>Micro segmentation</a:t>
            </a:r>
          </a:p>
          <a:p>
            <a:pPr marL="457200" indent="-457200">
              <a:buFont typeface="Arial" panose="020B0604020202020204" pitchFamily="34" charset="0"/>
              <a:buChar char="•"/>
            </a:pPr>
            <a:r>
              <a:rPr lang="en-US" sz="2800">
                <a:cs typeface="Roboto" panose="02000000000000000000" pitchFamily="2" charset="0"/>
              </a:rPr>
              <a:t>Secure Service Edge</a:t>
            </a:r>
          </a:p>
          <a:p>
            <a:pPr lvl="1"/>
            <a:endParaRPr lang="en-US" sz="2600">
              <a:cs typeface="Roboto" panose="02000000000000000000" pitchFamily="2" charset="0"/>
            </a:endParaRPr>
          </a:p>
          <a:p>
            <a:pPr lvl="1"/>
            <a:endParaRPr lang="en-US" sz="2600">
              <a:cs typeface="Roboto" panose="02000000000000000000" pitchFamily="2" charset="0"/>
            </a:endParaRPr>
          </a:p>
          <a:p>
            <a:pPr lvl="1" algn="ctr"/>
            <a:r>
              <a:rPr lang="en-US" sz="2600" b="1">
                <a:cs typeface="Roboto" panose="02000000000000000000" pitchFamily="2" charset="0"/>
              </a:rPr>
              <a:t>Alignment for “true cloud” and Zero Trust</a:t>
            </a:r>
          </a:p>
          <a:p>
            <a:pPr marL="342900" indent="-342900">
              <a:buFont typeface="Arial" panose="020B0604020202020204" pitchFamily="34" charset="0"/>
              <a:buChar char="•"/>
            </a:pPr>
            <a:endParaRPr lang="en-US">
              <a:cs typeface="Roboto" panose="02000000000000000000" pitchFamily="2" charset="0"/>
            </a:endParaRPr>
          </a:p>
        </p:txBody>
      </p:sp>
    </p:spTree>
    <p:extLst>
      <p:ext uri="{BB962C8B-B14F-4D97-AF65-F5344CB8AC3E}">
        <p14:creationId xmlns:p14="http://schemas.microsoft.com/office/powerpoint/2010/main" val="13497901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0E16604-71EE-1BC7-4E27-3D338DD198AB}"/>
              </a:ext>
            </a:extLst>
          </p:cNvPr>
          <p:cNvSpPr>
            <a:spLocks noGrp="1"/>
          </p:cNvSpPr>
          <p:nvPr>
            <p:ph type="title"/>
          </p:nvPr>
        </p:nvSpPr>
        <p:spPr>
          <a:xfrm>
            <a:off x="762000" y="0"/>
            <a:ext cx="11430000" cy="1097280"/>
          </a:xfrm>
        </p:spPr>
        <p:txBody>
          <a:bodyPr anchor="b"/>
          <a:lstStyle/>
          <a:p>
            <a:r>
              <a:rPr kumimoji="0" lang="en-US" sz="3200" b="1"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j-cs"/>
              </a:rPr>
              <a:t>General Timelines</a:t>
            </a:r>
            <a:endParaRPr lang="en-US"/>
          </a:p>
        </p:txBody>
      </p:sp>
      <p:sp>
        <p:nvSpPr>
          <p:cNvPr id="3" name="Content Placeholder 2">
            <a:extLst>
              <a:ext uri="{FF2B5EF4-FFF2-40B4-BE49-F238E27FC236}">
                <a16:creationId xmlns:a16="http://schemas.microsoft.com/office/drawing/2014/main" id="{F642E3DA-C473-8FF1-A15D-20FBE5762A20}"/>
              </a:ext>
            </a:extLst>
          </p:cNvPr>
          <p:cNvSpPr>
            <a:spLocks noGrp="1"/>
          </p:cNvSpPr>
          <p:nvPr>
            <p:ph sz="half" idx="1"/>
          </p:nvPr>
        </p:nvSpPr>
        <p:spPr>
          <a:xfrm>
            <a:off x="761999" y="1200727"/>
            <a:ext cx="7506789" cy="4976236"/>
          </a:xfrm>
        </p:spPr>
        <p:txBody>
          <a:bodyPr/>
          <a:lstStyle/>
          <a:p>
            <a:pPr marL="342900" marR="0" lvl="0" indent="-342900" algn="l" defTabSz="914400" rtl="0" eaLnBrk="1" fontAlgn="auto" latinLnBrk="0" hangingPunct="1">
              <a:lnSpc>
                <a:spcPct val="100000"/>
              </a:lnSpc>
              <a:spcBef>
                <a:spcPts val="1000"/>
              </a:spcBef>
              <a:spcAft>
                <a:spcPts val="0"/>
              </a:spcAft>
              <a:buClr>
                <a:srgbClr val="920075"/>
              </a:buClr>
              <a:buSzTx/>
              <a:buFont typeface="Arial" panose="020B0604020202020204" pitchFamily="34" charset="0"/>
              <a:buChar char="•"/>
              <a:tabLst/>
              <a:defRPr/>
            </a:pPr>
            <a:r>
              <a:rPr kumimoji="0" lang="en-US" b="1"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Commencement 11/1/2026</a:t>
            </a:r>
          </a:p>
          <a:p>
            <a:pPr marL="800100" marR="0" lvl="1" indent="-342900" algn="l" defTabSz="914400" rtl="0" eaLnBrk="1" fontAlgn="auto" latinLnBrk="0" hangingPunct="1">
              <a:lnSpc>
                <a:spcPct val="90000"/>
              </a:lnSpc>
              <a:spcBef>
                <a:spcPts val="500"/>
              </a:spcBef>
              <a:spcAft>
                <a:spcPts val="0"/>
              </a:spcAft>
              <a:buClr>
                <a:srgbClr val="920075"/>
              </a:buClr>
              <a:buSzTx/>
              <a:buFont typeface="Courier New" panose="02070309020205020404" pitchFamily="49" charset="0"/>
              <a:buChar char="o"/>
              <a:tabLst/>
              <a:defRPr/>
            </a:pPr>
            <a:r>
              <a:rPr kumimoji="0" lang="en-US" sz="2000" b="0"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Walk In Take Over (WITO)</a:t>
            </a:r>
          </a:p>
          <a:p>
            <a:pPr marL="342900" marR="0" lvl="0" indent="-342900" algn="l" defTabSz="914400" rtl="0" eaLnBrk="1" fontAlgn="auto" latinLnBrk="0" hangingPunct="1">
              <a:lnSpc>
                <a:spcPct val="100000"/>
              </a:lnSpc>
              <a:spcBef>
                <a:spcPts val="1000"/>
              </a:spcBef>
              <a:spcAft>
                <a:spcPts val="0"/>
              </a:spcAft>
              <a:buClr>
                <a:srgbClr val="920075"/>
              </a:buClr>
              <a:buSzTx/>
              <a:buFont typeface="Arial" panose="020B0604020202020204" pitchFamily="34" charset="0"/>
              <a:buChar char="•"/>
              <a:tabLst/>
              <a:defRPr/>
            </a:pPr>
            <a:r>
              <a:rPr kumimoji="0" lang="en-US" b="1"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Change Freeze 11/1/2026 to 11/13/2026</a:t>
            </a:r>
          </a:p>
          <a:p>
            <a:pPr marL="342900" marR="0" lvl="0" indent="-342900" algn="l" defTabSz="914400" rtl="0" eaLnBrk="1" fontAlgn="auto" latinLnBrk="0" hangingPunct="1">
              <a:lnSpc>
                <a:spcPct val="100000"/>
              </a:lnSpc>
              <a:spcBef>
                <a:spcPts val="1000"/>
              </a:spcBef>
              <a:spcAft>
                <a:spcPts val="0"/>
              </a:spcAft>
              <a:buClr>
                <a:srgbClr val="920075"/>
              </a:buClr>
              <a:buSzTx/>
              <a:buFont typeface="Arial" panose="020B0604020202020204" pitchFamily="34" charset="0"/>
              <a:buChar char="•"/>
              <a:tabLst/>
              <a:defRPr/>
            </a:pPr>
            <a:r>
              <a:rPr kumimoji="0" lang="en-US" b="1"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Post Change Freeze Activities</a:t>
            </a:r>
          </a:p>
          <a:p>
            <a:pPr marL="800100" marR="0" lvl="1" indent="-342900" algn="l" defTabSz="914400" rtl="0" eaLnBrk="1" fontAlgn="auto" latinLnBrk="0" hangingPunct="1">
              <a:lnSpc>
                <a:spcPct val="90000"/>
              </a:lnSpc>
              <a:spcBef>
                <a:spcPts val="500"/>
              </a:spcBef>
              <a:spcAft>
                <a:spcPts val="0"/>
              </a:spcAft>
              <a:buClr>
                <a:srgbClr val="920075"/>
              </a:buClr>
              <a:buSzTx/>
              <a:buFont typeface="Courier New" panose="02070309020205020404" pitchFamily="49" charset="0"/>
              <a:buChar char="o"/>
              <a:tabLst/>
              <a:defRPr/>
            </a:pPr>
            <a:r>
              <a:rPr kumimoji="0" lang="en-US" sz="2000" b="0"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Migrate to CSRA infrastructure</a:t>
            </a:r>
          </a:p>
          <a:p>
            <a:pPr marL="342900" marR="0" lvl="0" indent="-342900" algn="l" defTabSz="914400" rtl="0" eaLnBrk="1" fontAlgn="auto" latinLnBrk="0" hangingPunct="1">
              <a:lnSpc>
                <a:spcPct val="100000"/>
              </a:lnSpc>
              <a:spcBef>
                <a:spcPts val="1000"/>
              </a:spcBef>
              <a:spcAft>
                <a:spcPts val="0"/>
              </a:spcAft>
              <a:buClr>
                <a:srgbClr val="920075"/>
              </a:buClr>
              <a:buSzTx/>
              <a:buFont typeface="Arial" panose="020B0604020202020204" pitchFamily="34" charset="0"/>
              <a:buChar char="•"/>
              <a:tabLst/>
              <a:defRPr/>
            </a:pPr>
            <a:r>
              <a:rPr kumimoji="0" lang="en-US" b="1"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Months 0-6 migrations</a:t>
            </a:r>
          </a:p>
          <a:p>
            <a:pPr marL="800100" marR="0" lvl="1" indent="-342900" algn="l" defTabSz="914400" rtl="0" eaLnBrk="1" fontAlgn="auto" latinLnBrk="0" hangingPunct="1">
              <a:lnSpc>
                <a:spcPct val="90000"/>
              </a:lnSpc>
              <a:spcBef>
                <a:spcPts val="500"/>
              </a:spcBef>
              <a:spcAft>
                <a:spcPts val="0"/>
              </a:spcAft>
              <a:buClr>
                <a:srgbClr val="920075"/>
              </a:buClr>
              <a:buSzTx/>
              <a:buFont typeface="Courier New" panose="02070309020205020404" pitchFamily="49" charset="0"/>
              <a:buChar char="o"/>
              <a:tabLst/>
              <a:defRPr/>
            </a:pPr>
            <a:r>
              <a:rPr kumimoji="0" lang="en-US" sz="2000" b="0"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Vulnerability Management, Firewall Management, Full Packet Capture, Endpoint DLP, Certificate Management Process</a:t>
            </a:r>
          </a:p>
          <a:p>
            <a:pPr marL="285750" marR="0" lvl="0" indent="-285750" algn="l" defTabSz="914400" rtl="0" eaLnBrk="1" fontAlgn="auto" latinLnBrk="0" hangingPunct="1">
              <a:lnSpc>
                <a:spcPct val="100000"/>
              </a:lnSpc>
              <a:spcBef>
                <a:spcPts val="1000"/>
              </a:spcBef>
              <a:spcAft>
                <a:spcPts val="0"/>
              </a:spcAft>
              <a:buClr>
                <a:srgbClr val="920075"/>
              </a:buClr>
              <a:buSzTx/>
              <a:buFont typeface="Arial" panose="020B0604020202020204" pitchFamily="34" charset="0"/>
              <a:buChar char="•"/>
              <a:tabLst/>
              <a:defRPr/>
            </a:pPr>
            <a:r>
              <a:rPr kumimoji="0" lang="en-US" b="1"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Months 6-12 migrations</a:t>
            </a:r>
          </a:p>
          <a:p>
            <a:pPr marL="800100" marR="0" lvl="1" indent="-342900" algn="l" defTabSz="914400" rtl="0" eaLnBrk="1" fontAlgn="auto" latinLnBrk="0" hangingPunct="1">
              <a:lnSpc>
                <a:spcPct val="90000"/>
              </a:lnSpc>
              <a:spcBef>
                <a:spcPts val="500"/>
              </a:spcBef>
              <a:spcAft>
                <a:spcPts val="0"/>
              </a:spcAft>
              <a:buClr>
                <a:srgbClr val="920075"/>
              </a:buClr>
              <a:buSzTx/>
              <a:buFont typeface="Courier New" panose="02070309020205020404" pitchFamily="49" charset="0"/>
              <a:buChar char="o"/>
              <a:tabLst/>
              <a:defRPr/>
            </a:pPr>
            <a:r>
              <a:rPr kumimoji="0" lang="en-US" sz="2000" b="0"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CASB, Web Content Monitoring</a:t>
            </a:r>
          </a:p>
          <a:p>
            <a:pPr marL="285750" marR="0" lvl="0" indent="-285750" algn="l" defTabSz="914400" rtl="0" eaLnBrk="1" fontAlgn="auto" latinLnBrk="0" hangingPunct="1">
              <a:lnSpc>
                <a:spcPct val="100000"/>
              </a:lnSpc>
              <a:spcBef>
                <a:spcPts val="1000"/>
              </a:spcBef>
              <a:spcAft>
                <a:spcPts val="0"/>
              </a:spcAft>
              <a:buClr>
                <a:srgbClr val="920075"/>
              </a:buClr>
              <a:buSzTx/>
              <a:buFont typeface="Arial" panose="020B0604020202020204" pitchFamily="34" charset="0"/>
              <a:buChar char="•"/>
              <a:tabLst/>
              <a:defRPr/>
            </a:pPr>
            <a:r>
              <a:rPr kumimoji="0" lang="en-US" b="1"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Months 12+</a:t>
            </a:r>
          </a:p>
          <a:p>
            <a:pPr marL="742950" marR="0" lvl="1" indent="-28575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2000" b="0"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CNAPP, Micro segmentation, Secure Service Edge (SSE)</a:t>
            </a:r>
          </a:p>
          <a:p>
            <a:endParaRPr lang="en-US"/>
          </a:p>
        </p:txBody>
      </p:sp>
      <p:pic>
        <p:nvPicPr>
          <p:cNvPr id="6" name="Content Placeholder 5" descr="Calendar flipping simulating timeline">
            <a:extLst>
              <a:ext uri="{FF2B5EF4-FFF2-40B4-BE49-F238E27FC236}">
                <a16:creationId xmlns:a16="http://schemas.microsoft.com/office/drawing/2014/main" id="{22C0E574-E353-262D-4473-2BCCB09000B9}"/>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8139481" y="2115676"/>
            <a:ext cx="3465945" cy="2313140"/>
          </a:xfrm>
        </p:spPr>
      </p:pic>
      <p:sp>
        <p:nvSpPr>
          <p:cNvPr id="2" name="Slide Number Placeholder 1">
            <a:extLst>
              <a:ext uri="{FF2B5EF4-FFF2-40B4-BE49-F238E27FC236}">
                <a16:creationId xmlns:a16="http://schemas.microsoft.com/office/drawing/2014/main" id="{80CE026D-7ABE-FE4A-4CD1-F170A027B097}"/>
              </a:ext>
            </a:extLst>
          </p:cNvPr>
          <p:cNvSpPr>
            <a:spLocks noGrp="1"/>
          </p:cNvSpPr>
          <p:nvPr>
            <p:ph type="sldNum" sz="quarter" idx="12"/>
          </p:nvPr>
        </p:nvSpPr>
        <p:spPr/>
        <p:txBody>
          <a:bodyPr/>
          <a:lstStyle/>
          <a:p>
            <a:fld id="{B3F0CCF6-7F1D-1243-94FE-BC32E4D380E0}" type="slidenum">
              <a:rPr lang="en-US" smtClean="0"/>
              <a:t>36</a:t>
            </a:fld>
            <a:endParaRPr lang="en-US"/>
          </a:p>
        </p:txBody>
      </p:sp>
    </p:spTree>
    <p:extLst>
      <p:ext uri="{BB962C8B-B14F-4D97-AF65-F5344CB8AC3E}">
        <p14:creationId xmlns:p14="http://schemas.microsoft.com/office/powerpoint/2010/main" val="35998865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159053-C7E4-E9C2-7A20-C750B7168FF8}"/>
              </a:ext>
            </a:extLst>
          </p:cNvPr>
          <p:cNvSpPr>
            <a:spLocks noGrp="1"/>
          </p:cNvSpPr>
          <p:nvPr>
            <p:ph type="title"/>
          </p:nvPr>
        </p:nvSpPr>
        <p:spPr>
          <a:xfrm>
            <a:off x="762000" y="0"/>
            <a:ext cx="11430000" cy="1096227"/>
          </a:xfrm>
        </p:spPr>
        <p:txBody>
          <a:bodyPr anchor="b"/>
          <a:lstStyle/>
          <a:p>
            <a:r>
              <a:rPr kumimoji="0" lang="en-US" sz="3200" b="1"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mj-cs"/>
              </a:rPr>
              <a:t>Financials</a:t>
            </a:r>
            <a:endParaRPr lang="en-US"/>
          </a:p>
        </p:txBody>
      </p:sp>
      <p:sp>
        <p:nvSpPr>
          <p:cNvPr id="3" name="Content Placeholder 2">
            <a:extLst>
              <a:ext uri="{FF2B5EF4-FFF2-40B4-BE49-F238E27FC236}">
                <a16:creationId xmlns:a16="http://schemas.microsoft.com/office/drawing/2014/main" id="{8061A5AD-21BF-D5BF-9269-9C988920CA09}"/>
              </a:ext>
            </a:extLst>
          </p:cNvPr>
          <p:cNvSpPr>
            <a:spLocks noGrp="1"/>
          </p:cNvSpPr>
          <p:nvPr>
            <p:ph sz="half" idx="1"/>
          </p:nvPr>
        </p:nvSpPr>
        <p:spPr>
          <a:xfrm>
            <a:off x="480291" y="1302327"/>
            <a:ext cx="7001163" cy="4874636"/>
          </a:xfrm>
        </p:spPr>
        <p:txBody>
          <a:bodyPr/>
          <a:lstStyle/>
          <a:p>
            <a:pPr marL="800100" marR="0" lvl="1"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2200" b="1"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FY27 rates published on VITA website</a:t>
            </a:r>
          </a:p>
          <a:p>
            <a:pPr marL="800100" marR="0" lvl="1"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2200" b="1"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Supplier Chargeback Codes</a:t>
            </a:r>
            <a:r>
              <a:rPr kumimoji="0" lang="en-US" sz="2000" b="1"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	</a:t>
            </a:r>
          </a:p>
          <a:p>
            <a:pPr marL="1485900" marR="0" lvl="2" indent="-342900" algn="l" defTabSz="914400" rtl="0" eaLnBrk="1" fontAlgn="auto" latinLnBrk="0" hangingPunct="1">
              <a:lnSpc>
                <a:spcPct val="90000"/>
              </a:lnSpc>
              <a:spcBef>
                <a:spcPts val="500"/>
              </a:spcBef>
              <a:spcAft>
                <a:spcPts val="0"/>
              </a:spcAft>
              <a:buClr>
                <a:srgbClr val="920075"/>
              </a:buClr>
              <a:buSzTx/>
              <a:buFont typeface="Courier New" panose="02070309020205020404" pitchFamily="49" charset="0"/>
              <a:buChar char="o"/>
              <a:tabLst/>
              <a:defRPr/>
            </a:pPr>
            <a:r>
              <a:rPr kumimoji="0" lang="en-US" sz="2000" b="0"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SEC – Comes from Atos</a:t>
            </a:r>
          </a:p>
          <a:p>
            <a:pPr marL="1485900" marR="0" lvl="2" indent="-342900" algn="l" defTabSz="914400" rtl="0" eaLnBrk="1" fontAlgn="auto" latinLnBrk="0" hangingPunct="1">
              <a:lnSpc>
                <a:spcPct val="90000"/>
              </a:lnSpc>
              <a:spcBef>
                <a:spcPts val="500"/>
              </a:spcBef>
              <a:spcAft>
                <a:spcPts val="0"/>
              </a:spcAft>
              <a:buClr>
                <a:srgbClr val="920075"/>
              </a:buClr>
              <a:buSzTx/>
              <a:buFont typeface="Courier New" panose="02070309020205020404" pitchFamily="49" charset="0"/>
              <a:buChar char="o"/>
              <a:tabLst/>
              <a:defRPr/>
            </a:pPr>
            <a:r>
              <a:rPr kumimoji="0" lang="en-US" sz="2000" b="0"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MSS – Comes from CSRA</a:t>
            </a:r>
          </a:p>
          <a:p>
            <a:pPr marL="800100" marR="0" lvl="1"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2200" b="1"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Overall savings to the commonwealth but individual offerings see changes</a:t>
            </a:r>
          </a:p>
          <a:p>
            <a:pPr marL="800100" marR="0" lvl="1"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2200" b="1"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February 2026 AITR Meeting presentation on FY27 rates</a:t>
            </a:r>
            <a:r>
              <a:rPr kumimoji="0" lang="en-US" sz="2200" b="0"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a:t>
            </a:r>
          </a:p>
          <a:p>
            <a:pPr marL="1485900" marR="0" lvl="2" indent="-342900" algn="l" defTabSz="914400" rtl="0" eaLnBrk="1" fontAlgn="auto" latinLnBrk="0" hangingPunct="1">
              <a:lnSpc>
                <a:spcPct val="90000"/>
              </a:lnSpc>
              <a:spcBef>
                <a:spcPts val="500"/>
              </a:spcBef>
              <a:spcAft>
                <a:spcPts val="0"/>
              </a:spcAft>
              <a:buClr>
                <a:srgbClr val="920075"/>
              </a:buClr>
              <a:buSzTx/>
              <a:buFont typeface="Courier New" panose="02070309020205020404" pitchFamily="49" charset="0"/>
              <a:buChar char="o"/>
              <a:tabLst/>
              <a:defRPr/>
            </a:pPr>
            <a:r>
              <a:rPr kumimoji="0" lang="en-US" sz="2000" b="0"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hlinkClick r:id="rId3"/>
              </a:rPr>
              <a:t>VITA Provisional FY27 Rates Training Final 3</a:t>
            </a:r>
            <a:endParaRPr kumimoji="0" lang="en-US" sz="2000" b="0"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endParaRPr>
          </a:p>
          <a:p>
            <a:pPr marL="800100" marR="0" lvl="1"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2200" b="1"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Fiscal impacts have been shared with agencies and DPB</a:t>
            </a:r>
          </a:p>
          <a:p>
            <a:pPr marL="1485900" marR="0" lvl="2" indent="-342900" algn="l" defTabSz="914400" rtl="0" eaLnBrk="1" fontAlgn="auto" latinLnBrk="0" hangingPunct="1">
              <a:lnSpc>
                <a:spcPct val="90000"/>
              </a:lnSpc>
              <a:spcBef>
                <a:spcPts val="500"/>
              </a:spcBef>
              <a:spcAft>
                <a:spcPts val="0"/>
              </a:spcAft>
              <a:buClr>
                <a:srgbClr val="920075"/>
              </a:buClr>
              <a:buSzTx/>
              <a:buFont typeface="Courier New" panose="02070309020205020404" pitchFamily="49" charset="0"/>
              <a:buChar char="o"/>
              <a:tabLst/>
              <a:defRPr/>
            </a:pPr>
            <a:r>
              <a:rPr kumimoji="0" lang="en-US" sz="2000" b="0"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“Normalizing” might have occurred. Varies by agency</a:t>
            </a:r>
          </a:p>
          <a:p>
            <a:pPr marL="800100" marR="0" lvl="1"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2200" b="1"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rPr>
              <a:t>FY28 rates being developed</a:t>
            </a:r>
          </a:p>
          <a:p>
            <a:endParaRPr lang="en-US"/>
          </a:p>
        </p:txBody>
      </p:sp>
      <p:pic>
        <p:nvPicPr>
          <p:cNvPr id="6" name="Content Placeholder 5" descr="Spreadsheet and calculator simulating financials">
            <a:extLst>
              <a:ext uri="{FF2B5EF4-FFF2-40B4-BE49-F238E27FC236}">
                <a16:creationId xmlns:a16="http://schemas.microsoft.com/office/drawing/2014/main" id="{3D823D0E-93BD-0188-8117-91AA65B49161}"/>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7702550" y="2251351"/>
            <a:ext cx="3789363" cy="2526242"/>
          </a:xfrm>
        </p:spPr>
      </p:pic>
      <p:sp>
        <p:nvSpPr>
          <p:cNvPr id="2" name="Slide Number Placeholder 1">
            <a:extLst>
              <a:ext uri="{FF2B5EF4-FFF2-40B4-BE49-F238E27FC236}">
                <a16:creationId xmlns:a16="http://schemas.microsoft.com/office/drawing/2014/main" id="{E52055EB-8B4F-BA90-D304-5097165CB830}"/>
              </a:ext>
            </a:extLst>
          </p:cNvPr>
          <p:cNvSpPr>
            <a:spLocks noGrp="1"/>
          </p:cNvSpPr>
          <p:nvPr>
            <p:ph type="sldNum" sz="quarter" idx="12"/>
          </p:nvPr>
        </p:nvSpPr>
        <p:spPr/>
        <p:txBody>
          <a:bodyPr/>
          <a:lstStyle/>
          <a:p>
            <a:fld id="{B3F0CCF6-7F1D-1243-94FE-BC32E4D380E0}" type="slidenum">
              <a:rPr lang="en-US" smtClean="0"/>
              <a:t>37</a:t>
            </a:fld>
            <a:endParaRPr lang="en-US"/>
          </a:p>
        </p:txBody>
      </p:sp>
    </p:spTree>
    <p:extLst>
      <p:ext uri="{BB962C8B-B14F-4D97-AF65-F5344CB8AC3E}">
        <p14:creationId xmlns:p14="http://schemas.microsoft.com/office/powerpoint/2010/main" val="41998969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2DA83-BEC4-DF20-3871-C6992C1DA69E}"/>
              </a:ext>
            </a:extLst>
          </p:cNvPr>
          <p:cNvSpPr>
            <a:spLocks noGrp="1"/>
          </p:cNvSpPr>
          <p:nvPr>
            <p:ph type="title"/>
          </p:nvPr>
        </p:nvSpPr>
        <p:spPr/>
        <p:txBody>
          <a:bodyPr/>
          <a:lstStyle/>
          <a:p>
            <a:r>
              <a:rPr lang="en-US"/>
              <a:t>Questions?</a:t>
            </a:r>
          </a:p>
        </p:txBody>
      </p:sp>
      <p:sp>
        <p:nvSpPr>
          <p:cNvPr id="3" name="Slide Number Placeholder 2">
            <a:extLst>
              <a:ext uri="{FF2B5EF4-FFF2-40B4-BE49-F238E27FC236}">
                <a16:creationId xmlns:a16="http://schemas.microsoft.com/office/drawing/2014/main" id="{7D55B6FC-1A0F-293B-E58F-7639989FB766}"/>
              </a:ext>
            </a:extLst>
          </p:cNvPr>
          <p:cNvSpPr>
            <a:spLocks noGrp="1"/>
          </p:cNvSpPr>
          <p:nvPr>
            <p:ph type="sldNum" sz="quarter" idx="12"/>
          </p:nvPr>
        </p:nvSpPr>
        <p:spPr/>
        <p:txBody>
          <a:bodyPr/>
          <a:lstStyle/>
          <a:p>
            <a:fld id="{B3F0CCF6-7F1D-1243-94FE-BC32E4D380E0}" type="slidenum">
              <a:rPr lang="en-US" smtClean="0"/>
              <a:t>38</a:t>
            </a:fld>
            <a:endParaRPr lang="en-US"/>
          </a:p>
        </p:txBody>
      </p:sp>
    </p:spTree>
    <p:extLst>
      <p:ext uri="{BB962C8B-B14F-4D97-AF65-F5344CB8AC3E}">
        <p14:creationId xmlns:p14="http://schemas.microsoft.com/office/powerpoint/2010/main" val="41251530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37CD9-943D-FB2C-931B-BC4447E057E3}"/>
              </a:ext>
            </a:extLst>
          </p:cNvPr>
          <p:cNvSpPr>
            <a:spLocks noGrp="1"/>
          </p:cNvSpPr>
          <p:nvPr>
            <p:ph type="ctrTitle"/>
          </p:nvPr>
        </p:nvSpPr>
        <p:spPr/>
        <p:txBody>
          <a:bodyPr/>
          <a:lstStyle/>
          <a:p>
            <a:r>
              <a:rPr lang="en-US"/>
              <a:t>Cybersecurity Awareness Month</a:t>
            </a:r>
          </a:p>
        </p:txBody>
      </p:sp>
      <p:sp>
        <p:nvSpPr>
          <p:cNvPr id="3" name="Subtitle 2">
            <a:extLst>
              <a:ext uri="{FF2B5EF4-FFF2-40B4-BE49-F238E27FC236}">
                <a16:creationId xmlns:a16="http://schemas.microsoft.com/office/drawing/2014/main" id="{506A0198-3F35-7DAA-6267-0A936DFC5B6F}"/>
              </a:ext>
            </a:extLst>
          </p:cNvPr>
          <p:cNvSpPr>
            <a:spLocks noGrp="1"/>
          </p:cNvSpPr>
          <p:nvPr>
            <p:ph type="subTitle" idx="1"/>
          </p:nvPr>
        </p:nvSpPr>
        <p:spPr>
          <a:xfrm>
            <a:off x="1071213" y="3429001"/>
            <a:ext cx="5989984" cy="1246810"/>
          </a:xfrm>
        </p:spPr>
        <p:txBody>
          <a:bodyPr/>
          <a:lstStyle/>
          <a:p>
            <a:r>
              <a:rPr lang="en-US"/>
              <a:t>Make an impact at your agency</a:t>
            </a:r>
          </a:p>
        </p:txBody>
      </p:sp>
      <p:sp>
        <p:nvSpPr>
          <p:cNvPr id="4" name="Text Placeholder 3">
            <a:extLst>
              <a:ext uri="{FF2B5EF4-FFF2-40B4-BE49-F238E27FC236}">
                <a16:creationId xmlns:a16="http://schemas.microsoft.com/office/drawing/2014/main" id="{DD8D9321-EF74-E703-3972-CB40A0552F59}"/>
              </a:ext>
            </a:extLst>
          </p:cNvPr>
          <p:cNvSpPr>
            <a:spLocks noGrp="1"/>
          </p:cNvSpPr>
          <p:nvPr>
            <p:ph type="body" sz="quarter" idx="13"/>
          </p:nvPr>
        </p:nvSpPr>
        <p:spPr/>
        <p:txBody>
          <a:bodyPr/>
          <a:lstStyle/>
          <a:p>
            <a:r>
              <a:rPr lang="en-US"/>
              <a:t>Kasey Monger</a:t>
            </a:r>
          </a:p>
          <a:p>
            <a:r>
              <a:rPr lang="en-US"/>
              <a:t>Customer communications specialist</a:t>
            </a:r>
          </a:p>
        </p:txBody>
      </p:sp>
      <p:sp>
        <p:nvSpPr>
          <p:cNvPr id="5" name="Text Placeholder 4">
            <a:extLst>
              <a:ext uri="{FF2B5EF4-FFF2-40B4-BE49-F238E27FC236}">
                <a16:creationId xmlns:a16="http://schemas.microsoft.com/office/drawing/2014/main" id="{BB4B3402-9C74-448B-6DAF-865915AEB392}"/>
              </a:ext>
            </a:extLst>
          </p:cNvPr>
          <p:cNvSpPr>
            <a:spLocks noGrp="1"/>
          </p:cNvSpPr>
          <p:nvPr>
            <p:ph type="body" sz="quarter" idx="14"/>
          </p:nvPr>
        </p:nvSpPr>
        <p:spPr/>
        <p:txBody>
          <a:bodyPr/>
          <a:lstStyle/>
          <a:p>
            <a:r>
              <a:rPr lang="en-US"/>
              <a:t>Sept. 2, 2026</a:t>
            </a:r>
          </a:p>
        </p:txBody>
      </p:sp>
    </p:spTree>
    <p:extLst>
      <p:ext uri="{BB962C8B-B14F-4D97-AF65-F5344CB8AC3E}">
        <p14:creationId xmlns:p14="http://schemas.microsoft.com/office/powerpoint/2010/main" val="1165669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4A06D-5771-B244-DE67-3537AE50DF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270F19-712B-B24E-73AF-ACED19D89294}"/>
              </a:ext>
            </a:extLst>
          </p:cNvPr>
          <p:cNvSpPr>
            <a:spLocks noGrp="1"/>
          </p:cNvSpPr>
          <p:nvPr>
            <p:ph type="title"/>
          </p:nvPr>
        </p:nvSpPr>
        <p:spPr/>
        <p:txBody>
          <a:bodyPr/>
          <a:lstStyle/>
          <a:p>
            <a:r>
              <a:rPr lang="en-US" dirty="0"/>
              <a:t>Objectives </a:t>
            </a:r>
          </a:p>
        </p:txBody>
      </p:sp>
      <p:sp>
        <p:nvSpPr>
          <p:cNvPr id="3" name="Content Placeholder 2">
            <a:extLst>
              <a:ext uri="{FF2B5EF4-FFF2-40B4-BE49-F238E27FC236}">
                <a16:creationId xmlns:a16="http://schemas.microsoft.com/office/drawing/2014/main" id="{6FFF6132-A17C-92C1-D401-F9DB8FFB28DE}"/>
              </a:ext>
            </a:extLst>
          </p:cNvPr>
          <p:cNvSpPr>
            <a:spLocks noGrp="1"/>
          </p:cNvSpPr>
          <p:nvPr>
            <p:ph idx="1"/>
          </p:nvPr>
        </p:nvSpPr>
        <p:spPr/>
        <p:txBody>
          <a:bodyPr>
            <a:normAutofit/>
          </a:bodyPr>
          <a:lstStyle/>
          <a:p>
            <a:pPr marL="514350" indent="-514350">
              <a:buFont typeface="+mj-lt"/>
              <a:buAutoNum type="arabicPeriod"/>
            </a:pPr>
            <a:r>
              <a:rPr lang="en-US" dirty="0"/>
              <a:t>Intro</a:t>
            </a:r>
          </a:p>
          <a:p>
            <a:pPr marL="514350" indent="-514350">
              <a:buFont typeface="+mj-lt"/>
              <a:buAutoNum type="arabicPeriod"/>
            </a:pPr>
            <a:r>
              <a:rPr lang="en-US" dirty="0"/>
              <a:t>Describe our Philosophy</a:t>
            </a:r>
          </a:p>
          <a:p>
            <a:pPr marL="514350" indent="-514350">
              <a:buFont typeface="+mj-lt"/>
              <a:buAutoNum type="arabicPeriod"/>
            </a:pPr>
            <a:r>
              <a:rPr lang="en-US" dirty="0"/>
              <a:t>Describe our Situation</a:t>
            </a:r>
          </a:p>
          <a:p>
            <a:pPr marL="514350" indent="-514350">
              <a:buFont typeface="+mj-lt"/>
              <a:buAutoNum type="arabicPeriod"/>
            </a:pPr>
            <a:r>
              <a:rPr lang="en-US" dirty="0"/>
              <a:t>Policy Drafting</a:t>
            </a:r>
          </a:p>
          <a:p>
            <a:pPr marL="514350" indent="-514350">
              <a:buFont typeface="+mj-lt"/>
              <a:buAutoNum type="arabicPeriod"/>
            </a:pPr>
            <a:r>
              <a:rPr lang="en-US" dirty="0"/>
              <a:t>Policy Dissemination</a:t>
            </a:r>
          </a:p>
          <a:p>
            <a:pPr marL="514350" indent="-514350">
              <a:buFont typeface="+mj-lt"/>
              <a:buAutoNum type="arabicPeriod"/>
            </a:pPr>
            <a:r>
              <a:rPr lang="en-US" dirty="0"/>
              <a:t>Feedback</a:t>
            </a:r>
          </a:p>
          <a:p>
            <a:pPr marL="514350" indent="-514350">
              <a:buFont typeface="+mj-lt"/>
              <a:buAutoNum type="arabicPeriod"/>
            </a:pPr>
            <a:r>
              <a:rPr lang="en-US" dirty="0"/>
              <a:t>Training</a:t>
            </a:r>
          </a:p>
          <a:p>
            <a:pPr marL="514350" indent="-514350">
              <a:buFont typeface="+mj-lt"/>
              <a:buAutoNum type="arabicPeriod"/>
            </a:pPr>
            <a:endParaRPr lang="en-US" dirty="0"/>
          </a:p>
        </p:txBody>
      </p:sp>
      <p:sp>
        <p:nvSpPr>
          <p:cNvPr id="5" name="Slide Number Placeholder 4">
            <a:extLst>
              <a:ext uri="{FF2B5EF4-FFF2-40B4-BE49-F238E27FC236}">
                <a16:creationId xmlns:a16="http://schemas.microsoft.com/office/drawing/2014/main" id="{78FA469B-3520-63C2-01A0-EF42DA3F7C7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443604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742E2-5D48-5251-1EA1-938D1EFB243E}"/>
              </a:ext>
            </a:extLst>
          </p:cNvPr>
          <p:cNvSpPr>
            <a:spLocks noGrp="1"/>
          </p:cNvSpPr>
          <p:nvPr>
            <p:ph type="title"/>
          </p:nvPr>
        </p:nvSpPr>
        <p:spPr>
          <a:xfrm>
            <a:off x="1422400" y="2766218"/>
            <a:ext cx="3002844" cy="1325563"/>
          </a:xfrm>
        </p:spPr>
        <p:txBody>
          <a:bodyPr/>
          <a:lstStyle/>
          <a:p>
            <a:r>
              <a:rPr lang="en-US"/>
              <a:t>Agenda</a:t>
            </a:r>
          </a:p>
        </p:txBody>
      </p:sp>
      <p:sp>
        <p:nvSpPr>
          <p:cNvPr id="3" name="Content Placeholder 2">
            <a:extLst>
              <a:ext uri="{FF2B5EF4-FFF2-40B4-BE49-F238E27FC236}">
                <a16:creationId xmlns:a16="http://schemas.microsoft.com/office/drawing/2014/main" id="{2B759EB3-2122-C960-ADD3-8EFE4859C023}"/>
              </a:ext>
            </a:extLst>
          </p:cNvPr>
          <p:cNvSpPr>
            <a:spLocks noGrp="1"/>
          </p:cNvSpPr>
          <p:nvPr>
            <p:ph idx="1"/>
          </p:nvPr>
        </p:nvSpPr>
        <p:spPr>
          <a:xfrm>
            <a:off x="6242756" y="1710815"/>
            <a:ext cx="5111044" cy="3289535"/>
          </a:xfrm>
        </p:spPr>
        <p:txBody>
          <a:bodyPr vert="horz" lIns="91440" tIns="45720" rIns="91440" bIns="45720" rtlCol="0" anchor="t">
            <a:noAutofit/>
          </a:bodyPr>
          <a:lstStyle/>
          <a:p>
            <a:pPr marL="342900" indent="-342900">
              <a:buFont typeface="Arial" panose="020B0604020202020204" pitchFamily="34" charset="0"/>
              <a:buChar char="•"/>
            </a:pPr>
            <a:r>
              <a:rPr lang="en-US">
                <a:latin typeface="Roboto"/>
                <a:ea typeface="Roboto"/>
                <a:cs typeface="Roboto"/>
              </a:rPr>
              <a:t>History</a:t>
            </a:r>
          </a:p>
          <a:p>
            <a:pPr marL="342900" indent="-342900">
              <a:buFont typeface="Arial" panose="020B0604020202020204" pitchFamily="34" charset="0"/>
              <a:buChar char="•"/>
            </a:pPr>
            <a:r>
              <a:rPr lang="en-US">
                <a:latin typeface="Roboto"/>
                <a:ea typeface="Roboto"/>
                <a:cs typeface="Roboto"/>
              </a:rPr>
              <a:t>VITA's campaigns </a:t>
            </a:r>
          </a:p>
          <a:p>
            <a:pPr marL="342900" indent="-342900">
              <a:buFont typeface="Arial" panose="020B0604020202020204" pitchFamily="34" charset="0"/>
              <a:buChar char="•"/>
            </a:pPr>
            <a:r>
              <a:rPr lang="en-US">
                <a:latin typeface="Roboto"/>
                <a:ea typeface="Roboto"/>
                <a:cs typeface="Roboto"/>
              </a:rPr>
              <a:t>Bringing Cybersecurity Awareness Month to your agency</a:t>
            </a:r>
          </a:p>
        </p:txBody>
      </p:sp>
    </p:spTree>
    <p:extLst>
      <p:ext uri="{BB962C8B-B14F-4D97-AF65-F5344CB8AC3E}">
        <p14:creationId xmlns:p14="http://schemas.microsoft.com/office/powerpoint/2010/main" val="8329969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561EA-6E5B-5A71-1766-7B81E99F5227}"/>
              </a:ext>
            </a:extLst>
          </p:cNvPr>
          <p:cNvSpPr>
            <a:spLocks noGrp="1"/>
          </p:cNvSpPr>
          <p:nvPr>
            <p:ph type="title"/>
          </p:nvPr>
        </p:nvSpPr>
        <p:spPr>
          <a:xfrm>
            <a:off x="670560" y="0"/>
            <a:ext cx="11521440" cy="1097280"/>
          </a:xfrm>
        </p:spPr>
        <p:txBody>
          <a:bodyPr anchor="b"/>
          <a:lstStyle/>
          <a:p>
            <a:r>
              <a:rPr lang="en-US"/>
              <a:t>History of Cybersecurity Awareness Month</a:t>
            </a:r>
          </a:p>
        </p:txBody>
      </p:sp>
      <p:sp>
        <p:nvSpPr>
          <p:cNvPr id="3" name="Content Placeholder 2">
            <a:extLst>
              <a:ext uri="{FF2B5EF4-FFF2-40B4-BE49-F238E27FC236}">
                <a16:creationId xmlns:a16="http://schemas.microsoft.com/office/drawing/2014/main" id="{5DF3528F-00B2-A704-CC2E-3887DDAD0A3D}"/>
              </a:ext>
            </a:extLst>
          </p:cNvPr>
          <p:cNvSpPr>
            <a:spLocks noGrp="1"/>
          </p:cNvSpPr>
          <p:nvPr>
            <p:ph idx="1"/>
          </p:nvPr>
        </p:nvSpPr>
        <p:spPr>
          <a:xfrm>
            <a:off x="838200" y="1825625"/>
            <a:ext cx="9959090" cy="4351338"/>
          </a:xfrm>
        </p:spPr>
        <p:txBody>
          <a:bodyPr/>
          <a:lstStyle/>
          <a:p>
            <a:pPr marL="342900" indent="-342900">
              <a:buFont typeface="Arial" panose="020B0604020202020204" pitchFamily="34" charset="0"/>
              <a:buChar char="•"/>
            </a:pPr>
            <a:r>
              <a:rPr lang="en-US" b="0"/>
              <a:t>In 2004, the U.S. president and Congress designated October as Cybersecurity Awareness Month.</a:t>
            </a:r>
          </a:p>
          <a:p>
            <a:pPr marL="342900" indent="-342900">
              <a:buFont typeface="Arial" panose="020B0604020202020204" pitchFamily="34" charset="0"/>
              <a:buChar char="•"/>
            </a:pPr>
            <a:r>
              <a:rPr lang="en-US" b="0"/>
              <a:t>Government entities and industry partners use October to educate citizens about cybersecurity risks and promote actions that reduce vulnerabilities.</a:t>
            </a:r>
          </a:p>
        </p:txBody>
      </p:sp>
    </p:spTree>
    <p:extLst>
      <p:ext uri="{BB962C8B-B14F-4D97-AF65-F5344CB8AC3E}">
        <p14:creationId xmlns:p14="http://schemas.microsoft.com/office/powerpoint/2010/main" val="25772079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BCE44-6BBB-DB11-BE07-DF2ADCBEC3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56C4E8-D64A-E667-783F-5C37149C5F60}"/>
              </a:ext>
            </a:extLst>
          </p:cNvPr>
          <p:cNvSpPr>
            <a:spLocks noGrp="1"/>
          </p:cNvSpPr>
          <p:nvPr>
            <p:ph type="title"/>
          </p:nvPr>
        </p:nvSpPr>
        <p:spPr/>
        <p:txBody>
          <a:bodyPr/>
          <a:lstStyle/>
          <a:p>
            <a:r>
              <a:rPr lang="en-US"/>
              <a:t>Cybersecurity Awareness Month at VITA</a:t>
            </a:r>
          </a:p>
        </p:txBody>
      </p:sp>
      <p:sp>
        <p:nvSpPr>
          <p:cNvPr id="3" name="Content Placeholder 2">
            <a:extLst>
              <a:ext uri="{FF2B5EF4-FFF2-40B4-BE49-F238E27FC236}">
                <a16:creationId xmlns:a16="http://schemas.microsoft.com/office/drawing/2014/main" id="{5A26C88D-A169-E10C-44F3-5B958A2952F7}"/>
              </a:ext>
            </a:extLst>
          </p:cNvPr>
          <p:cNvSpPr>
            <a:spLocks noGrp="1"/>
          </p:cNvSpPr>
          <p:nvPr>
            <p:ph idx="4294967295"/>
          </p:nvPr>
        </p:nvSpPr>
        <p:spPr>
          <a:xfrm>
            <a:off x="800100" y="1097467"/>
            <a:ext cx="6056925" cy="4351338"/>
          </a:xfrm>
        </p:spPr>
        <p:txBody>
          <a:bodyPr vert="horz" lIns="91440" tIns="45720" rIns="91440" bIns="45720" rtlCol="0" anchor="t">
            <a:noAutofit/>
          </a:bodyPr>
          <a:lstStyle/>
          <a:p>
            <a:pPr marL="342900" indent="-342900">
              <a:lnSpc>
                <a:spcPct val="150000"/>
              </a:lnSpc>
              <a:buFont typeface="Arial" panose="020B0604020202020204" pitchFamily="34" charset="0"/>
              <a:buChar char="•"/>
            </a:pPr>
            <a:r>
              <a:rPr lang="en-US" b="0">
                <a:latin typeface="Roboto"/>
                <a:ea typeface="Roboto"/>
                <a:cs typeface="Roboto"/>
              </a:rPr>
              <a:t>For many years, VITA has participated in Cybersecurity Awareness Month to promote best practices and share information, internally and externally.</a:t>
            </a:r>
            <a:endParaRPr lang="en-US">
              <a:latin typeface="Roboto"/>
              <a:ea typeface="Roboto"/>
              <a:cs typeface="Roboto"/>
            </a:endParaRPr>
          </a:p>
          <a:p>
            <a:pPr marL="342900" indent="-342900">
              <a:lnSpc>
                <a:spcPct val="150000"/>
              </a:lnSpc>
              <a:buFont typeface="Arial" panose="020B0604020202020204" pitchFamily="34" charset="0"/>
              <a:buChar char="•"/>
            </a:pPr>
            <a:r>
              <a:rPr lang="en-US" b="0">
                <a:latin typeface="Roboto"/>
                <a:ea typeface="Roboto"/>
                <a:cs typeface="Roboto"/>
              </a:rPr>
              <a:t>To build the campaign, we choose topics, identify tactics and set measurable goals and objectives. </a:t>
            </a:r>
          </a:p>
          <a:p>
            <a:pPr marL="342900" indent="-342900">
              <a:lnSpc>
                <a:spcPct val="150000"/>
              </a:lnSpc>
              <a:buFont typeface="Arial" panose="020B0604020202020204" pitchFamily="34" charset="0"/>
              <a:buChar char="•"/>
            </a:pPr>
            <a:r>
              <a:rPr lang="en-US" b="0">
                <a:latin typeface="Roboto"/>
                <a:ea typeface="Roboto"/>
                <a:cs typeface="Roboto"/>
              </a:rPr>
              <a:t>We do not just passively spread information. The campaigns are fun, engaging and designed to encourage employee participation. </a:t>
            </a:r>
          </a:p>
          <a:p>
            <a:pPr marL="342900" indent="-342900">
              <a:buFont typeface="Arial" panose="020B0604020202020204" pitchFamily="34" charset="0"/>
              <a:buChar char="•"/>
            </a:pPr>
            <a:endParaRPr lang="en-US" b="0"/>
          </a:p>
        </p:txBody>
      </p:sp>
      <p:pic>
        <p:nvPicPr>
          <p:cNvPr id="5" name="Picture Placeholder 4" descr="Three VITA employees singing Karaoke">
            <a:extLst>
              <a:ext uri="{FF2B5EF4-FFF2-40B4-BE49-F238E27FC236}">
                <a16:creationId xmlns:a16="http://schemas.microsoft.com/office/drawing/2014/main" id="{FF674571-7C38-9FF1-CBDE-D46E67069608}"/>
              </a:ext>
            </a:extLst>
          </p:cNvPr>
          <p:cNvPicPr>
            <a:picLocks noGrp="1" noChangeAspect="1"/>
          </p:cNvPicPr>
          <p:nvPr>
            <p:ph type="media" sz="quarter" idx="13"/>
          </p:nvPr>
        </p:nvPicPr>
        <p:blipFill>
          <a:blip r:embed="rId2" cstate="print">
            <a:extLst>
              <a:ext uri="{28A0092B-C50C-407E-A947-70E740481C1C}">
                <a14:useLocalDpi xmlns:a14="http://schemas.microsoft.com/office/drawing/2010/main" val="0"/>
              </a:ext>
            </a:extLst>
          </a:blip>
          <a:srcRect/>
          <a:stretch>
            <a:fillRect/>
          </a:stretch>
        </p:blipFill>
        <p:spPr>
          <a:xfrm>
            <a:off x="9258784" y="372536"/>
            <a:ext cx="2697713" cy="1441578"/>
          </a:xfrm>
          <a:prstGeom prst="rect">
            <a:avLst/>
          </a:prstGeom>
        </p:spPr>
      </p:pic>
      <p:pic>
        <p:nvPicPr>
          <p:cNvPr id="4" name="Picture 3" descr="A picture of two VITA employees standing and  posing in costume for a security awareness video">
            <a:extLst>
              <a:ext uri="{FF2B5EF4-FFF2-40B4-BE49-F238E27FC236}">
                <a16:creationId xmlns:a16="http://schemas.microsoft.com/office/drawing/2014/main" id="{4002C20B-3474-7602-F113-824713E49B49}"/>
              </a:ext>
            </a:extLst>
          </p:cNvPr>
          <p:cNvPicPr>
            <a:picLocks noChangeAspect="1"/>
          </p:cNvPicPr>
          <p:nvPr/>
        </p:nvPicPr>
        <p:blipFill>
          <a:blip r:embed="rId3" cstate="print">
            <a:extLst>
              <a:ext uri="{28A0092B-C50C-407E-A947-70E740481C1C}">
                <a14:useLocalDpi xmlns:a14="http://schemas.microsoft.com/office/drawing/2010/main" val="0"/>
              </a:ext>
            </a:extLst>
          </a:blip>
          <a:srcRect r="-389"/>
          <a:stretch>
            <a:fillRect/>
          </a:stretch>
        </p:blipFill>
        <p:spPr>
          <a:xfrm>
            <a:off x="9527759" y="1874670"/>
            <a:ext cx="2300557" cy="2057573"/>
          </a:xfrm>
          <a:prstGeom prst="rect">
            <a:avLst/>
          </a:prstGeom>
        </p:spPr>
      </p:pic>
      <p:pic>
        <p:nvPicPr>
          <p:cNvPr id="6" name="Picture 5" descr="Three VITA employees singing Karaoke with fishing pole props">
            <a:extLst>
              <a:ext uri="{FF2B5EF4-FFF2-40B4-BE49-F238E27FC236}">
                <a16:creationId xmlns:a16="http://schemas.microsoft.com/office/drawing/2014/main" id="{668E233A-AC1E-3F41-EEC4-4D55274B0B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8967" y="3990437"/>
            <a:ext cx="2697712" cy="2051447"/>
          </a:xfrm>
          <a:prstGeom prst="rect">
            <a:avLst/>
          </a:prstGeom>
        </p:spPr>
      </p:pic>
    </p:spTree>
    <p:extLst>
      <p:ext uri="{BB962C8B-B14F-4D97-AF65-F5344CB8AC3E}">
        <p14:creationId xmlns:p14="http://schemas.microsoft.com/office/powerpoint/2010/main" val="30303919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7C8B4-DE2E-E057-FABE-7ABEE4F6E6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2DA12A-D891-A0C2-6BF6-819C4CE5C6AF}"/>
              </a:ext>
            </a:extLst>
          </p:cNvPr>
          <p:cNvSpPr>
            <a:spLocks noGrp="1"/>
          </p:cNvSpPr>
          <p:nvPr>
            <p:ph type="title"/>
          </p:nvPr>
        </p:nvSpPr>
        <p:spPr/>
        <p:txBody>
          <a:bodyPr/>
          <a:lstStyle/>
          <a:p>
            <a:r>
              <a:rPr lang="en-US"/>
              <a:t>Make an impact at your agency</a:t>
            </a:r>
          </a:p>
        </p:txBody>
      </p:sp>
      <p:sp>
        <p:nvSpPr>
          <p:cNvPr id="3" name="Content Placeholder 2">
            <a:extLst>
              <a:ext uri="{FF2B5EF4-FFF2-40B4-BE49-F238E27FC236}">
                <a16:creationId xmlns:a16="http://schemas.microsoft.com/office/drawing/2014/main" id="{9B66A870-86FE-9493-4342-ED3156FB9C33}"/>
              </a:ext>
            </a:extLst>
          </p:cNvPr>
          <p:cNvSpPr>
            <a:spLocks noGrp="1"/>
          </p:cNvSpPr>
          <p:nvPr>
            <p:ph idx="1"/>
          </p:nvPr>
        </p:nvSpPr>
        <p:spPr>
          <a:xfrm>
            <a:off x="838200" y="1531663"/>
            <a:ext cx="6981976" cy="4432980"/>
          </a:xfrm>
        </p:spPr>
        <p:txBody>
          <a:bodyPr vert="horz" lIns="91440" tIns="45720" rIns="91440" bIns="45720" rtlCol="0" anchor="t">
            <a:noAutofit/>
          </a:bodyPr>
          <a:lstStyle/>
          <a:p>
            <a:pPr marL="342900" indent="-342900">
              <a:lnSpc>
                <a:spcPct val="150000"/>
              </a:lnSpc>
              <a:buFont typeface="Arial" panose="020B0604020202020204" pitchFamily="34" charset="0"/>
              <a:buChar char="•"/>
            </a:pPr>
            <a:r>
              <a:rPr lang="en-US" b="0">
                <a:latin typeface="Roboto"/>
                <a:ea typeface="Roboto"/>
                <a:cs typeface="Roboto"/>
              </a:rPr>
              <a:t>Cybersecurity Awareness Month is a great opportunity to bring attention to cybersecurity risks and best practices.</a:t>
            </a:r>
          </a:p>
          <a:p>
            <a:pPr marL="342900" indent="-342900">
              <a:lnSpc>
                <a:spcPct val="150000"/>
              </a:lnSpc>
              <a:buFont typeface="Arial" panose="020B0604020202020204" pitchFamily="34" charset="0"/>
              <a:buChar char="•"/>
            </a:pPr>
            <a:r>
              <a:rPr lang="en-US" b="0">
                <a:latin typeface="Roboto"/>
                <a:ea typeface="Roboto"/>
                <a:cs typeface="Roboto"/>
              </a:rPr>
              <a:t>ISOs can use this opportunity to create an internal campaign that targets their agency’s common risks, informs staff about their negative impact and encourages behavior change through activities. </a:t>
            </a:r>
          </a:p>
          <a:p>
            <a:pPr marL="342900" indent="-342900">
              <a:lnSpc>
                <a:spcPct val="150000"/>
              </a:lnSpc>
              <a:buFont typeface="Arial" panose="020B0604020202020204" pitchFamily="34" charset="0"/>
              <a:buChar char="•"/>
            </a:pPr>
            <a:r>
              <a:rPr lang="en-US" b="0">
                <a:latin typeface="Roboto"/>
                <a:ea typeface="Roboto"/>
                <a:cs typeface="Roboto"/>
              </a:rPr>
              <a:t>You can report real impact to agency leadership by setting measurable goals and objectives.</a:t>
            </a:r>
          </a:p>
        </p:txBody>
      </p:sp>
      <p:pic>
        <p:nvPicPr>
          <p:cNvPr id="7" name="Picture 6" descr="A picture of a group of people in the Cyber Security awareness video, swarming donuts.">
            <a:extLst>
              <a:ext uri="{FF2B5EF4-FFF2-40B4-BE49-F238E27FC236}">
                <a16:creationId xmlns:a16="http://schemas.microsoft.com/office/drawing/2014/main" id="{2678D21D-C0AC-657A-E2E6-D5EDBA0A73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8939" y="673202"/>
            <a:ext cx="3087586" cy="1711036"/>
          </a:xfrm>
          <a:prstGeom prst="rect">
            <a:avLst/>
          </a:prstGeom>
        </p:spPr>
      </p:pic>
      <p:pic>
        <p:nvPicPr>
          <p:cNvPr id="5" name="Picture 4" descr="Four VITA employees singing Karaoke with prop signs">
            <a:extLst>
              <a:ext uri="{FF2B5EF4-FFF2-40B4-BE49-F238E27FC236}">
                <a16:creationId xmlns:a16="http://schemas.microsoft.com/office/drawing/2014/main" id="{7F68488B-5ACF-E091-AEC3-6B7FD474168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8593202" y="2458225"/>
            <a:ext cx="3043218" cy="1938290"/>
          </a:xfrm>
          <a:prstGeom prst="rect">
            <a:avLst/>
          </a:prstGeom>
        </p:spPr>
      </p:pic>
      <p:pic>
        <p:nvPicPr>
          <p:cNvPr id="6" name="Picture 5" descr="A picture of a VITA employee in a video. While sitting at a computer, on her left is a cloaked sith lord giving dangerous advise and on her right is a brown cloaked Obi-wan person giving sound advice.">
            <a:extLst>
              <a:ext uri="{FF2B5EF4-FFF2-40B4-BE49-F238E27FC236}">
                <a16:creationId xmlns:a16="http://schemas.microsoft.com/office/drawing/2014/main" id="{498BEE1D-0447-73E4-61B5-F798188313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7486" y="4466723"/>
            <a:ext cx="3083093" cy="1681414"/>
          </a:xfrm>
          <a:prstGeom prst="rect">
            <a:avLst/>
          </a:prstGeom>
        </p:spPr>
      </p:pic>
    </p:spTree>
    <p:extLst>
      <p:ext uri="{BB962C8B-B14F-4D97-AF65-F5344CB8AC3E}">
        <p14:creationId xmlns:p14="http://schemas.microsoft.com/office/powerpoint/2010/main" val="27523034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E0F33-EDBE-74B1-C9BB-F67779B0015B}"/>
              </a:ext>
            </a:extLst>
          </p:cNvPr>
          <p:cNvSpPr>
            <a:spLocks noGrp="1"/>
          </p:cNvSpPr>
          <p:nvPr>
            <p:ph type="title"/>
          </p:nvPr>
        </p:nvSpPr>
        <p:spPr/>
        <p:txBody>
          <a:bodyPr/>
          <a:lstStyle/>
          <a:p>
            <a:r>
              <a:rPr lang="en-US"/>
              <a:t>VITA’s campaigns</a:t>
            </a:r>
          </a:p>
        </p:txBody>
      </p:sp>
      <p:sp>
        <p:nvSpPr>
          <p:cNvPr id="3" name="Text Placeholder 2">
            <a:extLst>
              <a:ext uri="{FF2B5EF4-FFF2-40B4-BE49-F238E27FC236}">
                <a16:creationId xmlns:a16="http://schemas.microsoft.com/office/drawing/2014/main" id="{6EF13E75-9682-5B33-8D8F-E01D82BFFC1B}"/>
              </a:ext>
            </a:extLst>
          </p:cNvPr>
          <p:cNvSpPr>
            <a:spLocks noGrp="1"/>
          </p:cNvSpPr>
          <p:nvPr>
            <p:ph type="body" idx="1"/>
          </p:nvPr>
        </p:nvSpPr>
        <p:spPr/>
        <p:txBody>
          <a:bodyPr/>
          <a:lstStyle/>
          <a:p>
            <a:r>
              <a:rPr lang="en-US"/>
              <a:t>Tactics, outcomes and what drives success</a:t>
            </a:r>
          </a:p>
        </p:txBody>
      </p:sp>
    </p:spTree>
    <p:extLst>
      <p:ext uri="{BB962C8B-B14F-4D97-AF65-F5344CB8AC3E}">
        <p14:creationId xmlns:p14="http://schemas.microsoft.com/office/powerpoint/2010/main" val="13881706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C5038-1B33-C4C0-DF27-17D9AF8C4D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E5BFC9-6B12-B64A-8A4E-0E471B317273}"/>
              </a:ext>
            </a:extLst>
          </p:cNvPr>
          <p:cNvSpPr>
            <a:spLocks noGrp="1"/>
          </p:cNvSpPr>
          <p:nvPr>
            <p:ph type="title"/>
          </p:nvPr>
        </p:nvSpPr>
        <p:spPr>
          <a:xfrm>
            <a:off x="670560" y="0"/>
            <a:ext cx="11521440" cy="1097280"/>
          </a:xfrm>
        </p:spPr>
        <p:txBody>
          <a:bodyPr anchor="b"/>
          <a:lstStyle/>
          <a:p>
            <a:r>
              <a:rPr lang="en-US">
                <a:latin typeface="Roboto"/>
                <a:ea typeface="Roboto"/>
                <a:cs typeface="Roboto"/>
              </a:rPr>
              <a:t>VITA’s past campaigns: identify topics</a:t>
            </a:r>
            <a:endParaRPr lang="en-US"/>
          </a:p>
        </p:txBody>
      </p:sp>
      <p:sp>
        <p:nvSpPr>
          <p:cNvPr id="3" name="Content Placeholder 2">
            <a:extLst>
              <a:ext uri="{FF2B5EF4-FFF2-40B4-BE49-F238E27FC236}">
                <a16:creationId xmlns:a16="http://schemas.microsoft.com/office/drawing/2014/main" id="{898E55BE-C96A-F9B8-D5A3-7BBEA82CF4D9}"/>
              </a:ext>
            </a:extLst>
          </p:cNvPr>
          <p:cNvSpPr>
            <a:spLocks noGrp="1"/>
          </p:cNvSpPr>
          <p:nvPr>
            <p:ph idx="1"/>
          </p:nvPr>
        </p:nvSpPr>
        <p:spPr>
          <a:xfrm>
            <a:off x="838199" y="1277663"/>
            <a:ext cx="10639097" cy="4899300"/>
          </a:xfrm>
        </p:spPr>
        <p:txBody>
          <a:bodyPr vert="horz" lIns="91440" tIns="45720" rIns="91440" bIns="45720" rtlCol="0" anchor="t">
            <a:noAutofit/>
          </a:bodyPr>
          <a:lstStyle/>
          <a:p>
            <a:pPr marL="457200" indent="-457200">
              <a:buFont typeface="Arial" panose="020B0604020202020204" pitchFamily="34" charset="0"/>
              <a:buChar char="•"/>
            </a:pPr>
            <a:r>
              <a:rPr lang="en-US" b="0">
                <a:latin typeface="Roboto"/>
                <a:ea typeface="Roboto"/>
                <a:cs typeface="Roboto"/>
              </a:rPr>
              <a:t>Strong passwords</a:t>
            </a:r>
            <a:endParaRPr lang="en-US">
              <a:latin typeface="Roboto"/>
              <a:ea typeface="Roboto"/>
              <a:cs typeface="Roboto"/>
            </a:endParaRPr>
          </a:p>
          <a:p>
            <a:pPr marL="457200" indent="-457200">
              <a:buFont typeface="Arial" panose="020B0604020202020204" pitchFamily="34" charset="0"/>
              <a:buChar char="•"/>
            </a:pPr>
            <a:r>
              <a:rPr lang="en-US" b="0">
                <a:latin typeface="Roboto"/>
                <a:ea typeface="Roboto"/>
                <a:cs typeface="Roboto"/>
              </a:rPr>
              <a:t>Multifactor authentication</a:t>
            </a:r>
            <a:endParaRPr lang="en-US">
              <a:latin typeface="Roboto"/>
              <a:ea typeface="Roboto"/>
              <a:cs typeface="Roboto"/>
            </a:endParaRPr>
          </a:p>
          <a:p>
            <a:pPr marL="457200" indent="-457200">
              <a:buFont typeface="Arial" panose="020B0604020202020204" pitchFamily="34" charset="0"/>
              <a:buChar char="•"/>
            </a:pPr>
            <a:r>
              <a:rPr lang="en-US" b="0">
                <a:latin typeface="Roboto"/>
                <a:ea typeface="Roboto"/>
                <a:cs typeface="Roboto"/>
              </a:rPr>
              <a:t>Phishing (including </a:t>
            </a:r>
            <a:r>
              <a:rPr lang="en-US" b="0" err="1">
                <a:latin typeface="Roboto"/>
                <a:ea typeface="Roboto"/>
                <a:cs typeface="Roboto"/>
              </a:rPr>
              <a:t>quishing</a:t>
            </a:r>
            <a:r>
              <a:rPr lang="en-US" b="0">
                <a:latin typeface="Roboto"/>
                <a:ea typeface="Roboto"/>
                <a:cs typeface="Roboto"/>
              </a:rPr>
              <a:t>, smishing, vishing)</a:t>
            </a:r>
            <a:endParaRPr lang="en-US">
              <a:latin typeface="Roboto"/>
              <a:ea typeface="Roboto"/>
              <a:cs typeface="Roboto"/>
            </a:endParaRPr>
          </a:p>
          <a:p>
            <a:pPr marL="457200" indent="-457200">
              <a:buFont typeface="Arial" panose="020B0604020202020204" pitchFamily="34" charset="0"/>
              <a:buChar char="•"/>
            </a:pPr>
            <a:r>
              <a:rPr lang="en-US" b="0">
                <a:latin typeface="Roboto"/>
                <a:ea typeface="Roboto"/>
                <a:cs typeface="Roboto"/>
              </a:rPr>
              <a:t>Physical security</a:t>
            </a:r>
            <a:endParaRPr lang="en-US">
              <a:latin typeface="Roboto"/>
              <a:ea typeface="Roboto"/>
              <a:cs typeface="Roboto"/>
            </a:endParaRPr>
          </a:p>
          <a:p>
            <a:pPr marL="457200" indent="-457200">
              <a:buFont typeface="Arial" panose="020B0604020202020204" pitchFamily="34" charset="0"/>
              <a:buChar char="•"/>
            </a:pPr>
            <a:r>
              <a:rPr lang="en-US" b="0">
                <a:latin typeface="Roboto"/>
                <a:ea typeface="Roboto"/>
                <a:cs typeface="Roboto"/>
              </a:rPr>
              <a:t>Shadow IT</a:t>
            </a:r>
          </a:p>
          <a:p>
            <a:pPr marL="457200" indent="-457200">
              <a:buFont typeface="Arial" panose="020B0604020202020204" pitchFamily="34" charset="0"/>
              <a:buChar char="•"/>
            </a:pPr>
            <a:r>
              <a:rPr lang="en-US" b="0">
                <a:latin typeface="Roboto"/>
                <a:ea typeface="Roboto"/>
                <a:cs typeface="Roboto"/>
              </a:rPr>
              <a:t>Passkeys</a:t>
            </a:r>
          </a:p>
          <a:p>
            <a:pPr marL="457200" indent="-457200">
              <a:buFont typeface="Arial" panose="020B0604020202020204" pitchFamily="34" charset="0"/>
              <a:buChar char="•"/>
            </a:pPr>
            <a:r>
              <a:rPr lang="en-US" b="0">
                <a:latin typeface="Roboto"/>
                <a:ea typeface="Roboto"/>
                <a:cs typeface="Roboto"/>
              </a:rPr>
              <a:t>Artificial intelligence</a:t>
            </a:r>
            <a:endParaRPr lang="en-US" b="0">
              <a:cs typeface="Roboto" panose="02000000000000000000" pitchFamily="2" charset="0"/>
            </a:endParaRPr>
          </a:p>
          <a:p>
            <a:pPr marL="457200" indent="-457200">
              <a:buFont typeface="Arial" panose="020B0604020202020204" pitchFamily="34" charset="0"/>
              <a:buChar char="•"/>
            </a:pPr>
            <a:r>
              <a:rPr lang="en-US" b="0">
                <a:latin typeface="Roboto"/>
                <a:ea typeface="Roboto"/>
                <a:cs typeface="Roboto"/>
              </a:rPr>
              <a:t>Deepfakes</a:t>
            </a:r>
          </a:p>
          <a:p>
            <a:pPr marL="457200" indent="-457200">
              <a:buFont typeface="Arial" panose="020B0604020202020204" pitchFamily="34" charset="0"/>
              <a:buChar char="•"/>
            </a:pPr>
            <a:r>
              <a:rPr lang="en-US" b="0">
                <a:latin typeface="Roboto"/>
                <a:ea typeface="Roboto"/>
                <a:cs typeface="Roboto"/>
              </a:rPr>
              <a:t>Drones</a:t>
            </a:r>
          </a:p>
          <a:p>
            <a:pPr marL="457200" indent="-457200">
              <a:buFont typeface="Arial" panose="020B0604020202020204" pitchFamily="34" charset="0"/>
              <a:buChar char="•"/>
            </a:pPr>
            <a:r>
              <a:rPr lang="en-US" b="0">
                <a:latin typeface="Roboto"/>
                <a:ea typeface="Roboto"/>
                <a:cs typeface="Roboto"/>
              </a:rPr>
              <a:t>Social engineering</a:t>
            </a:r>
          </a:p>
          <a:p>
            <a:pPr marL="457200" indent="-457200">
              <a:buFont typeface="Arial" panose="020B0604020202020204" pitchFamily="34" charset="0"/>
              <a:buChar char="•"/>
            </a:pPr>
            <a:r>
              <a:rPr lang="en-US" b="0">
                <a:latin typeface="Roboto"/>
                <a:ea typeface="Roboto"/>
                <a:cs typeface="Roboto"/>
              </a:rPr>
              <a:t>Cyber hygiene</a:t>
            </a:r>
          </a:p>
          <a:p>
            <a:pPr marL="457200" indent="-457200">
              <a:buFont typeface="Arial" panose="020B0604020202020204" pitchFamily="34" charset="0"/>
              <a:buChar char="•"/>
            </a:pPr>
            <a:r>
              <a:rPr lang="en-US" b="0">
                <a:latin typeface="Roboto"/>
                <a:ea typeface="Roboto"/>
                <a:cs typeface="Roboto"/>
              </a:rPr>
              <a:t>Software updates</a:t>
            </a:r>
          </a:p>
        </p:txBody>
      </p:sp>
    </p:spTree>
    <p:extLst>
      <p:ext uri="{BB962C8B-B14F-4D97-AF65-F5344CB8AC3E}">
        <p14:creationId xmlns:p14="http://schemas.microsoft.com/office/powerpoint/2010/main" val="21718697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CD363-0BAE-2619-73CC-BE4F7CCED4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B36CDF-3A7C-6A9C-8F28-C28D9ADC0EBE}"/>
              </a:ext>
            </a:extLst>
          </p:cNvPr>
          <p:cNvSpPr>
            <a:spLocks noGrp="1"/>
          </p:cNvSpPr>
          <p:nvPr>
            <p:ph type="title"/>
          </p:nvPr>
        </p:nvSpPr>
        <p:spPr>
          <a:xfrm>
            <a:off x="670560" y="0"/>
            <a:ext cx="11521440" cy="1097280"/>
          </a:xfrm>
        </p:spPr>
        <p:txBody>
          <a:bodyPr anchor="b"/>
          <a:lstStyle/>
          <a:p>
            <a:r>
              <a:rPr lang="en-US">
                <a:latin typeface="Roboto"/>
                <a:ea typeface="Roboto"/>
                <a:cs typeface="Roboto"/>
              </a:rPr>
              <a:t>VITA’s past campaigns: choose tactics</a:t>
            </a:r>
            <a:endParaRPr lang="en-US">
              <a:cs typeface="Roboto" panose="02000000000000000000" pitchFamily="2" charset="0"/>
            </a:endParaRPr>
          </a:p>
        </p:txBody>
      </p:sp>
      <p:sp>
        <p:nvSpPr>
          <p:cNvPr id="3" name="Content Placeholder 2">
            <a:extLst>
              <a:ext uri="{FF2B5EF4-FFF2-40B4-BE49-F238E27FC236}">
                <a16:creationId xmlns:a16="http://schemas.microsoft.com/office/drawing/2014/main" id="{35F3E39F-9BF8-898A-53A6-AA927FBE6338}"/>
              </a:ext>
            </a:extLst>
          </p:cNvPr>
          <p:cNvSpPr>
            <a:spLocks noGrp="1"/>
          </p:cNvSpPr>
          <p:nvPr>
            <p:ph idx="1"/>
          </p:nvPr>
        </p:nvSpPr>
        <p:spPr>
          <a:xfrm>
            <a:off x="838199" y="1531663"/>
            <a:ext cx="10639097" cy="4645300"/>
          </a:xfrm>
        </p:spPr>
        <p:txBody>
          <a:bodyPr vert="horz" lIns="91440" tIns="45720" rIns="91440" bIns="45720" rtlCol="0" anchor="t">
            <a:noAutofit/>
          </a:bodyPr>
          <a:lstStyle/>
          <a:p>
            <a:pPr marL="342900" indent="-342900">
              <a:buFont typeface="Arial" panose="020B0604020202020204" pitchFamily="34" charset="0"/>
              <a:buChar char="•"/>
            </a:pPr>
            <a:r>
              <a:rPr lang="en-US" b="0">
                <a:latin typeface="Roboto"/>
                <a:ea typeface="Roboto"/>
                <a:cs typeface="Roboto"/>
              </a:rPr>
              <a:t>KnowB4 training</a:t>
            </a:r>
            <a:endParaRPr lang="en-US">
              <a:latin typeface="Roboto"/>
              <a:ea typeface="Roboto"/>
              <a:cs typeface="Roboto"/>
            </a:endParaRPr>
          </a:p>
          <a:p>
            <a:pPr marL="342900" indent="-342900">
              <a:buFont typeface="Arial" panose="020B0604020202020204" pitchFamily="34" charset="0"/>
              <a:buChar char="•"/>
            </a:pPr>
            <a:r>
              <a:rPr lang="en-US" b="0">
                <a:latin typeface="Roboto"/>
                <a:ea typeface="Roboto"/>
                <a:cs typeface="Roboto"/>
              </a:rPr>
              <a:t>Flyers/digital displays</a:t>
            </a:r>
            <a:endParaRPr lang="en-US">
              <a:latin typeface="Roboto"/>
              <a:ea typeface="Roboto"/>
              <a:cs typeface="Roboto"/>
            </a:endParaRPr>
          </a:p>
          <a:p>
            <a:pPr marL="342900" indent="-342900">
              <a:buFont typeface="Arial" panose="020B0604020202020204" pitchFamily="34" charset="0"/>
              <a:buChar char="•"/>
            </a:pPr>
            <a:r>
              <a:rPr lang="en-US" b="0">
                <a:latin typeface="Roboto"/>
                <a:ea typeface="Roboto"/>
                <a:cs typeface="Roboto"/>
              </a:rPr>
              <a:t>Informational emails from the CISO</a:t>
            </a:r>
            <a:endParaRPr lang="en-US">
              <a:latin typeface="Roboto"/>
              <a:ea typeface="Roboto"/>
              <a:cs typeface="Roboto"/>
            </a:endParaRPr>
          </a:p>
          <a:p>
            <a:pPr marL="342900" indent="-342900">
              <a:buFont typeface="Arial" panose="020B0604020202020204" pitchFamily="34" charset="0"/>
              <a:buChar char="•"/>
            </a:pPr>
            <a:r>
              <a:rPr lang="en-US" b="0">
                <a:latin typeface="Roboto"/>
                <a:ea typeface="Roboto"/>
                <a:cs typeface="Roboto"/>
              </a:rPr>
              <a:t>Intranet articles</a:t>
            </a:r>
            <a:endParaRPr lang="en-US">
              <a:latin typeface="Roboto"/>
              <a:ea typeface="Roboto"/>
              <a:cs typeface="Roboto"/>
            </a:endParaRPr>
          </a:p>
          <a:p>
            <a:pPr marL="342900" indent="-342900">
              <a:buFont typeface="Arial" panose="020B0604020202020204" pitchFamily="34" charset="0"/>
              <a:buChar char="•"/>
            </a:pPr>
            <a:r>
              <a:rPr lang="en-US" b="0">
                <a:latin typeface="Roboto"/>
                <a:ea typeface="Roboto"/>
                <a:cs typeface="Roboto"/>
              </a:rPr>
              <a:t>Videos</a:t>
            </a:r>
            <a:endParaRPr lang="en-US">
              <a:latin typeface="Roboto"/>
              <a:ea typeface="Roboto"/>
              <a:cs typeface="Roboto"/>
            </a:endParaRPr>
          </a:p>
          <a:p>
            <a:pPr marL="342900" indent="-342900">
              <a:buFont typeface="Arial" panose="020B0604020202020204" pitchFamily="34" charset="0"/>
              <a:buChar char="•"/>
            </a:pPr>
            <a:r>
              <a:rPr lang="en-US" b="0">
                <a:latin typeface="Roboto"/>
                <a:ea typeface="Roboto"/>
                <a:cs typeface="Roboto"/>
              </a:rPr>
              <a:t>Games/contests</a:t>
            </a:r>
            <a:endParaRPr lang="en-US">
              <a:latin typeface="Roboto"/>
              <a:ea typeface="Roboto"/>
              <a:cs typeface="Roboto"/>
            </a:endParaRPr>
          </a:p>
          <a:p>
            <a:pPr marL="342900" indent="-342900">
              <a:buFont typeface="Arial" panose="020B0604020202020204" pitchFamily="34" charset="0"/>
              <a:buChar char="•"/>
            </a:pPr>
            <a:r>
              <a:rPr lang="en-US" b="0">
                <a:latin typeface="Roboto"/>
                <a:ea typeface="Roboto"/>
                <a:cs typeface="Roboto"/>
              </a:rPr>
              <a:t>Phishing education</a:t>
            </a:r>
            <a:endParaRPr lang="en-US">
              <a:latin typeface="Roboto"/>
              <a:ea typeface="Roboto"/>
              <a:cs typeface="Roboto"/>
            </a:endParaRPr>
          </a:p>
          <a:p>
            <a:pPr marL="342900" indent="-342900">
              <a:buFont typeface="Arial" panose="020B0604020202020204" pitchFamily="34" charset="0"/>
              <a:buChar char="•"/>
            </a:pPr>
            <a:r>
              <a:rPr lang="en-US" b="0">
                <a:latin typeface="Roboto"/>
                <a:ea typeface="Roboto"/>
                <a:cs typeface="Roboto"/>
              </a:rPr>
              <a:t>Special events</a:t>
            </a:r>
            <a:endParaRPr lang="en-US" b="0">
              <a:cs typeface="Roboto"/>
            </a:endParaRPr>
          </a:p>
          <a:p>
            <a:pPr marL="342900" indent="-342900">
              <a:buFont typeface="Arial" panose="020B0604020202020204" pitchFamily="34" charset="0"/>
              <a:buChar char="•"/>
            </a:pPr>
            <a:r>
              <a:rPr lang="en-US" b="0">
                <a:latin typeface="Roboto"/>
                <a:ea typeface="Roboto"/>
                <a:cs typeface="Roboto"/>
              </a:rPr>
              <a:t>Staff testimonials</a:t>
            </a:r>
            <a:endParaRPr lang="en-US" b="0">
              <a:cs typeface="Roboto"/>
            </a:endParaRPr>
          </a:p>
          <a:p>
            <a:pPr marL="342900" indent="-342900">
              <a:buFont typeface="Arial" panose="020B0604020202020204" pitchFamily="34" charset="0"/>
              <a:buChar char="•"/>
            </a:pPr>
            <a:endParaRPr lang="en-US">
              <a:cs typeface="Roboto"/>
            </a:endParaRPr>
          </a:p>
        </p:txBody>
      </p:sp>
    </p:spTree>
    <p:extLst>
      <p:ext uri="{BB962C8B-B14F-4D97-AF65-F5344CB8AC3E}">
        <p14:creationId xmlns:p14="http://schemas.microsoft.com/office/powerpoint/2010/main" val="33300242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383EF-3EF5-3875-2D80-129667453A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882D7B-CF25-2F1B-BC06-9B91C4EFEFBB}"/>
              </a:ext>
            </a:extLst>
          </p:cNvPr>
          <p:cNvSpPr>
            <a:spLocks noGrp="1"/>
          </p:cNvSpPr>
          <p:nvPr>
            <p:ph type="title"/>
          </p:nvPr>
        </p:nvSpPr>
        <p:spPr>
          <a:xfrm>
            <a:off x="670560" y="0"/>
            <a:ext cx="11521440" cy="1097280"/>
          </a:xfrm>
        </p:spPr>
        <p:txBody>
          <a:bodyPr anchor="b"/>
          <a:lstStyle/>
          <a:p>
            <a:r>
              <a:rPr lang="en-US">
                <a:latin typeface="Roboto"/>
                <a:ea typeface="Roboto"/>
                <a:cs typeface="Roboto"/>
              </a:rPr>
              <a:t>VITA’s past campaigns: set measurable goals</a:t>
            </a:r>
            <a:endParaRPr lang="en-US"/>
          </a:p>
        </p:txBody>
      </p:sp>
      <p:sp>
        <p:nvSpPr>
          <p:cNvPr id="6" name="Content Placeholder 2">
            <a:extLst>
              <a:ext uri="{FF2B5EF4-FFF2-40B4-BE49-F238E27FC236}">
                <a16:creationId xmlns:a16="http://schemas.microsoft.com/office/drawing/2014/main" id="{3FCB860E-64A6-B196-5529-1F3C451F9DCB}"/>
              </a:ext>
            </a:extLst>
          </p:cNvPr>
          <p:cNvSpPr>
            <a:spLocks noGrp="1"/>
          </p:cNvSpPr>
          <p:nvPr/>
        </p:nvSpPr>
        <p:spPr>
          <a:xfrm>
            <a:off x="838199" y="1531663"/>
            <a:ext cx="10639097" cy="4645300"/>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3"/>
              </a:buClr>
              <a:buFontTx/>
              <a:buNone/>
              <a:defRPr sz="2000" b="1" kern="1200">
                <a:solidFill>
                  <a:schemeClr val="tx1"/>
                </a:solidFill>
                <a:latin typeface="Roboto" panose="02000000000000000000" pitchFamily="2" charset="0"/>
                <a:ea typeface="Roboto" panose="02000000000000000000" pitchFamily="2" charset="0"/>
                <a:cs typeface="+mn-cs"/>
              </a:defRPr>
            </a:lvl1pPr>
            <a:lvl2pPr marL="457200" indent="0" algn="l" defTabSz="914400" rtl="0" eaLnBrk="1" latinLnBrk="0" hangingPunct="1">
              <a:lnSpc>
                <a:spcPct val="90000"/>
              </a:lnSpc>
              <a:spcBef>
                <a:spcPts val="500"/>
              </a:spcBef>
              <a:buClr>
                <a:schemeClr val="accent3"/>
              </a:buClr>
              <a:buFontTx/>
              <a:buNone/>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50000"/>
              </a:lnSpc>
              <a:buFont typeface="Arial,Sans-Serif" panose="020B0604020202020204" pitchFamily="34" charset="0"/>
              <a:buChar char="•"/>
            </a:pPr>
            <a:r>
              <a:rPr lang="en-US" b="0">
                <a:latin typeface="Roboto"/>
                <a:ea typeface="Roboto"/>
                <a:cs typeface="Roboto"/>
              </a:rPr>
              <a:t>Overall: Increase general awareness of cybersecurity best practices</a:t>
            </a:r>
          </a:p>
          <a:p>
            <a:pPr marL="342900" indent="-342900">
              <a:lnSpc>
                <a:spcPct val="150000"/>
              </a:lnSpc>
              <a:buFont typeface="Arial" panose="020B0604020202020204" pitchFamily="34" charset="0"/>
              <a:buChar char="•"/>
            </a:pPr>
            <a:r>
              <a:rPr lang="en-US" b="0">
                <a:latin typeface="Roboto"/>
                <a:ea typeface="Roboto"/>
                <a:cs typeface="Roboto"/>
              </a:rPr>
              <a:t>Decrease the number of unattended computers left unlocked</a:t>
            </a:r>
            <a:endParaRPr lang="en-US"/>
          </a:p>
          <a:p>
            <a:pPr marL="342900" indent="-342900">
              <a:lnSpc>
                <a:spcPct val="150000"/>
              </a:lnSpc>
              <a:buFont typeface="Arial" panose="020B0604020202020204" pitchFamily="34" charset="0"/>
              <a:buChar char="•"/>
            </a:pPr>
            <a:r>
              <a:rPr lang="en-US" b="0">
                <a:latin typeface="Roboto"/>
                <a:ea typeface="Roboto"/>
                <a:cs typeface="Roboto"/>
              </a:rPr>
              <a:t>Video and article views</a:t>
            </a:r>
          </a:p>
          <a:p>
            <a:pPr marL="342900" indent="-342900">
              <a:lnSpc>
                <a:spcPct val="150000"/>
              </a:lnSpc>
              <a:buFont typeface="Arial" panose="020B0604020202020204" pitchFamily="34" charset="0"/>
              <a:buChar char="•"/>
            </a:pPr>
            <a:r>
              <a:rPr lang="en-US" b="0">
                <a:latin typeface="Roboto"/>
                <a:ea typeface="Roboto"/>
                <a:cs typeface="Roboto"/>
              </a:rPr>
              <a:t>Team participation </a:t>
            </a:r>
            <a:endParaRPr lang="en-US" b="0">
              <a:cs typeface="Roboto"/>
            </a:endParaRPr>
          </a:p>
          <a:p>
            <a:pPr marL="342900" indent="-342900">
              <a:lnSpc>
                <a:spcPct val="150000"/>
              </a:lnSpc>
              <a:buFont typeface="Arial" panose="020B0604020202020204" pitchFamily="34" charset="0"/>
              <a:buChar char="•"/>
            </a:pPr>
            <a:r>
              <a:rPr lang="en-US" b="0">
                <a:latin typeface="Roboto"/>
                <a:ea typeface="Roboto"/>
                <a:cs typeface="Roboto"/>
              </a:rPr>
              <a:t>Completion rate of employee cybersecurity training </a:t>
            </a:r>
          </a:p>
          <a:p>
            <a:pPr marL="342900" indent="-342900">
              <a:buFont typeface="Arial" panose="020B0604020202020204" pitchFamily="34" charset="0"/>
              <a:buChar char="•"/>
            </a:pPr>
            <a:endParaRPr lang="en-US">
              <a:cs typeface="Roboto"/>
            </a:endParaRPr>
          </a:p>
        </p:txBody>
      </p:sp>
    </p:spTree>
    <p:extLst>
      <p:ext uri="{BB962C8B-B14F-4D97-AF65-F5344CB8AC3E}">
        <p14:creationId xmlns:p14="http://schemas.microsoft.com/office/powerpoint/2010/main" val="624213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4FEDA-D7C1-BBED-84FD-5A0A0880EF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5B01CB-170D-02BB-044C-949183129359}"/>
              </a:ext>
            </a:extLst>
          </p:cNvPr>
          <p:cNvSpPr>
            <a:spLocks noGrp="1"/>
          </p:cNvSpPr>
          <p:nvPr>
            <p:ph type="title"/>
          </p:nvPr>
        </p:nvSpPr>
        <p:spPr>
          <a:xfrm>
            <a:off x="670560" y="0"/>
            <a:ext cx="11521440" cy="1097280"/>
          </a:xfrm>
        </p:spPr>
        <p:txBody>
          <a:bodyPr anchor="b"/>
          <a:lstStyle/>
          <a:p>
            <a:r>
              <a:rPr lang="en-US"/>
              <a:t>Videos</a:t>
            </a:r>
          </a:p>
        </p:txBody>
      </p:sp>
      <p:sp>
        <p:nvSpPr>
          <p:cNvPr id="3" name="Content Placeholder 2">
            <a:extLst>
              <a:ext uri="{FF2B5EF4-FFF2-40B4-BE49-F238E27FC236}">
                <a16:creationId xmlns:a16="http://schemas.microsoft.com/office/drawing/2014/main" id="{9D944103-C9A8-6A87-D5DC-4CF37E894CCB}"/>
              </a:ext>
            </a:extLst>
          </p:cNvPr>
          <p:cNvSpPr>
            <a:spLocks noGrp="1"/>
          </p:cNvSpPr>
          <p:nvPr>
            <p:ph idx="1"/>
          </p:nvPr>
        </p:nvSpPr>
        <p:spPr>
          <a:xfrm>
            <a:off x="945776" y="1253331"/>
            <a:ext cx="3467879" cy="4351338"/>
          </a:xfrm>
        </p:spPr>
        <p:txBody>
          <a:bodyPr vert="horz" lIns="91440" tIns="45720" rIns="91440" bIns="45720" rtlCol="0" anchor="t">
            <a:noAutofit/>
          </a:bodyPr>
          <a:lstStyle/>
          <a:p>
            <a:pPr marL="342900" indent="-342900">
              <a:buFont typeface="Arial" panose="020B0604020202020204" pitchFamily="34" charset="0"/>
              <a:buChar char="•"/>
            </a:pPr>
            <a:r>
              <a:rPr lang="en-US" b="0">
                <a:latin typeface="Roboto"/>
                <a:ea typeface="Roboto"/>
                <a:cs typeface="Roboto"/>
              </a:rPr>
              <a:t>Since 2020</a:t>
            </a:r>
            <a:endParaRPr lang="en-US"/>
          </a:p>
          <a:p>
            <a:pPr marL="342900" indent="-342900">
              <a:buFont typeface="Arial" panose="020B0604020202020204" pitchFamily="34" charset="0"/>
              <a:buChar char="•"/>
            </a:pPr>
            <a:r>
              <a:rPr lang="en-US" b="0">
                <a:latin typeface="Roboto"/>
                <a:ea typeface="Roboto"/>
                <a:cs typeface="Roboto"/>
              </a:rPr>
              <a:t>Creative, humorous and highly engaging</a:t>
            </a:r>
          </a:p>
          <a:p>
            <a:pPr marL="342900" indent="-342900">
              <a:buFont typeface="Arial" panose="020B0604020202020204" pitchFamily="34" charset="0"/>
              <a:buChar char="•"/>
            </a:pPr>
            <a:r>
              <a:rPr lang="en-US" b="0">
                <a:latin typeface="Roboto"/>
                <a:ea typeface="Roboto"/>
                <a:cs typeface="Roboto"/>
              </a:rPr>
              <a:t>Focus on one or more cybersecurity topics</a:t>
            </a:r>
          </a:p>
          <a:p>
            <a:pPr marL="342900" indent="-342900">
              <a:buFont typeface="Arial" panose="020B0604020202020204" pitchFamily="34" charset="0"/>
              <a:buChar char="•"/>
            </a:pPr>
            <a:r>
              <a:rPr lang="en-US" b="0">
                <a:latin typeface="Roboto"/>
                <a:ea typeface="Roboto"/>
                <a:cs typeface="Roboto"/>
              </a:rPr>
              <a:t>Features team members—encouraging participation and driving interest</a:t>
            </a:r>
          </a:p>
          <a:p>
            <a:pPr marL="342900" indent="-342900">
              <a:buFont typeface="Arial" panose="020B0604020202020204" pitchFamily="34" charset="0"/>
              <a:buChar char="•"/>
            </a:pPr>
            <a:r>
              <a:rPr lang="en-US" b="0">
                <a:latin typeface="Roboto"/>
                <a:ea typeface="Roboto"/>
                <a:cs typeface="Roboto"/>
              </a:rPr>
              <a:t>Watson Awards at the end of the year recognize participants in various categories</a:t>
            </a:r>
          </a:p>
          <a:p>
            <a:pPr marL="342900" indent="-342900">
              <a:buFont typeface="Arial" panose="020B0604020202020204" pitchFamily="34" charset="0"/>
              <a:buChar char="•"/>
            </a:pPr>
            <a:r>
              <a:rPr lang="en-US" b="0">
                <a:latin typeface="Roboto"/>
                <a:ea typeface="Roboto"/>
                <a:cs typeface="Roboto"/>
              </a:rPr>
              <a:t>Created with minimal production resources</a:t>
            </a:r>
          </a:p>
          <a:p>
            <a:pPr marL="342900" indent="-342900">
              <a:buFont typeface="Arial" panose="020B0604020202020204" pitchFamily="34" charset="0"/>
              <a:buChar char="•"/>
            </a:pPr>
            <a:endParaRPr lang="en-US" b="0">
              <a:cs typeface="Roboto"/>
            </a:endParaRPr>
          </a:p>
        </p:txBody>
      </p:sp>
      <p:pic>
        <p:nvPicPr>
          <p:cNvPr id="6" name="Picture 5" descr="A parody movie poster for Deception">
            <a:extLst>
              <a:ext uri="{FF2B5EF4-FFF2-40B4-BE49-F238E27FC236}">
                <a16:creationId xmlns:a16="http://schemas.microsoft.com/office/drawing/2014/main" id="{1F3E3B64-CA58-2903-059A-7187EE956B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4945" y="1866782"/>
            <a:ext cx="2103378" cy="3124435"/>
          </a:xfrm>
          <a:prstGeom prst="rect">
            <a:avLst/>
          </a:prstGeom>
        </p:spPr>
      </p:pic>
      <p:pic>
        <p:nvPicPr>
          <p:cNvPr id="11" name="Picture 10" descr="A parody movie poster for Day of the Cyber Zombies">
            <a:extLst>
              <a:ext uri="{FF2B5EF4-FFF2-40B4-BE49-F238E27FC236}">
                <a16:creationId xmlns:a16="http://schemas.microsoft.com/office/drawing/2014/main" id="{417E4926-CEEC-0124-438E-E4FACF4E01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80818" y="1866782"/>
            <a:ext cx="2118520" cy="3124435"/>
          </a:xfrm>
          <a:prstGeom prst="rect">
            <a:avLst/>
          </a:prstGeom>
        </p:spPr>
      </p:pic>
      <p:pic>
        <p:nvPicPr>
          <p:cNvPr id="12" name="Picture 11" descr="A parody movie poster for IT: The Phishing.">
            <a:extLst>
              <a:ext uri="{FF2B5EF4-FFF2-40B4-BE49-F238E27FC236}">
                <a16:creationId xmlns:a16="http://schemas.microsoft.com/office/drawing/2014/main" id="{F6FDFFC4-8A26-FDCF-2ED8-040594B15C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21833" y="1866781"/>
            <a:ext cx="2388625" cy="3124435"/>
          </a:xfrm>
          <a:prstGeom prst="rect">
            <a:avLst/>
          </a:prstGeom>
        </p:spPr>
      </p:pic>
    </p:spTree>
    <p:extLst>
      <p:ext uri="{BB962C8B-B14F-4D97-AF65-F5344CB8AC3E}">
        <p14:creationId xmlns:p14="http://schemas.microsoft.com/office/powerpoint/2010/main" val="42282168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842F5-A37F-60E7-54B6-63B1048A8B9F}"/>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54F0284-803D-C46A-B583-EEF45D794284}"/>
              </a:ext>
              <a:ext uri="{C183D7F6-B498-43B3-948B-1728B52AA6E4}">
                <adec:decorative xmlns:adec="http://schemas.microsoft.com/office/drawing/2017/decorative" val="1"/>
              </a:ext>
            </a:extLst>
          </p:cNvPr>
          <p:cNvPicPr>
            <a:picLocks noGrp="1" noChangeAspect="1"/>
          </p:cNvPicPr>
          <p:nvPr>
            <p:ph type="media" sz="quarter" idx="13"/>
          </p:nvPr>
        </p:nvPicPr>
        <p:blipFill>
          <a:blip r:embed="rId3" cstate="print">
            <a:extLst>
              <a:ext uri="{28A0092B-C50C-407E-A947-70E740481C1C}">
                <a14:useLocalDpi xmlns:a14="http://schemas.microsoft.com/office/drawing/2010/main" val="0"/>
              </a:ext>
            </a:extLst>
          </a:blip>
          <a:srcRect/>
          <a:stretch>
            <a:fillRect/>
          </a:stretch>
        </p:blipFill>
        <p:spPr>
          <a:xfrm>
            <a:off x="4922280" y="1214846"/>
            <a:ext cx="2910184" cy="2328671"/>
          </a:xfrm>
          <a:prstGeom prst="rect">
            <a:avLst/>
          </a:prstGeom>
        </p:spPr>
      </p:pic>
      <p:sp>
        <p:nvSpPr>
          <p:cNvPr id="2" name="Title 1">
            <a:extLst>
              <a:ext uri="{FF2B5EF4-FFF2-40B4-BE49-F238E27FC236}">
                <a16:creationId xmlns:a16="http://schemas.microsoft.com/office/drawing/2014/main" id="{41B0045C-A229-CE10-1BC8-C527B4AA6152}"/>
              </a:ext>
            </a:extLst>
          </p:cNvPr>
          <p:cNvSpPr>
            <a:spLocks noGrp="1"/>
          </p:cNvSpPr>
          <p:nvPr>
            <p:ph type="title"/>
          </p:nvPr>
        </p:nvSpPr>
        <p:spPr>
          <a:xfrm>
            <a:off x="670560" y="0"/>
            <a:ext cx="11521440" cy="914400"/>
          </a:xfrm>
        </p:spPr>
        <p:txBody>
          <a:bodyPr/>
          <a:lstStyle/>
          <a:p>
            <a:r>
              <a:rPr lang="en-US">
                <a:latin typeface="Roboto"/>
                <a:ea typeface="Roboto"/>
                <a:cs typeface="Roboto"/>
              </a:rPr>
              <a:t>Live Long and Prosper video</a:t>
            </a:r>
            <a:endParaRPr lang="en-US"/>
          </a:p>
        </p:txBody>
      </p:sp>
      <p:sp>
        <p:nvSpPr>
          <p:cNvPr id="3" name="Content Placeholder 2">
            <a:extLst>
              <a:ext uri="{FF2B5EF4-FFF2-40B4-BE49-F238E27FC236}">
                <a16:creationId xmlns:a16="http://schemas.microsoft.com/office/drawing/2014/main" id="{7A889C5E-FFF6-721F-D73B-FB10E0922508}"/>
              </a:ext>
            </a:extLst>
          </p:cNvPr>
          <p:cNvSpPr>
            <a:spLocks noGrp="1"/>
          </p:cNvSpPr>
          <p:nvPr>
            <p:ph idx="4294967295"/>
          </p:nvPr>
        </p:nvSpPr>
        <p:spPr>
          <a:xfrm>
            <a:off x="670560" y="1016000"/>
            <a:ext cx="3603365" cy="4351338"/>
          </a:xfrm>
        </p:spPr>
        <p:txBody>
          <a:bodyPr vert="horz" lIns="91440" tIns="45720" rIns="91440" bIns="45720" rtlCol="0" anchor="t">
            <a:noAutofit/>
          </a:bodyPr>
          <a:lstStyle/>
          <a:p>
            <a:pPr marL="342900" indent="-342900">
              <a:buFont typeface="Arial" panose="020B0604020202020204" pitchFamily="34" charset="0"/>
              <a:buChar char="•"/>
            </a:pPr>
            <a:r>
              <a:rPr lang="en-US">
                <a:latin typeface="Roboto"/>
                <a:ea typeface="Roboto"/>
                <a:cs typeface="Roboto"/>
              </a:rPr>
              <a:t>Topic: </a:t>
            </a:r>
            <a:r>
              <a:rPr lang="en-US" b="0">
                <a:latin typeface="Roboto"/>
                <a:ea typeface="Roboto"/>
                <a:cs typeface="Roboto"/>
              </a:rPr>
              <a:t>software updates</a:t>
            </a:r>
            <a:endParaRPr lang="en-US" b="0">
              <a:cs typeface="Roboto" panose="02000000000000000000" pitchFamily="2" charset="0"/>
            </a:endParaRPr>
          </a:p>
          <a:p>
            <a:pPr marL="342900" indent="-342900">
              <a:buFont typeface="Arial" panose="020B0604020202020204" pitchFamily="34" charset="0"/>
              <a:buChar char="•"/>
            </a:pPr>
            <a:r>
              <a:rPr lang="en-US">
                <a:latin typeface="Roboto"/>
                <a:ea typeface="Roboto"/>
                <a:cs typeface="Roboto"/>
              </a:rPr>
              <a:t>What happens:</a:t>
            </a:r>
            <a:r>
              <a:rPr lang="en-US" b="0">
                <a:latin typeface="Roboto"/>
                <a:ea typeface="Roboto"/>
                <a:cs typeface="Roboto"/>
              </a:rPr>
              <a:t> On a routine check, the Starship COV Enterprise crew discovers their force field software hasn't been updated. Will they become SEC 530 compliant before it is too late?</a:t>
            </a:r>
            <a:endParaRPr lang="en-US" b="0">
              <a:cs typeface="Roboto"/>
            </a:endParaRPr>
          </a:p>
          <a:p>
            <a:pPr marL="342900" indent="-342900">
              <a:buFont typeface="Arial" panose="020B0604020202020204" pitchFamily="34" charset="0"/>
              <a:buChar char="•"/>
            </a:pPr>
            <a:r>
              <a:rPr lang="en-US">
                <a:latin typeface="Roboto"/>
                <a:ea typeface="Roboto"/>
                <a:cs typeface="Roboto"/>
              </a:rPr>
              <a:t>Key message: </a:t>
            </a:r>
            <a:r>
              <a:rPr lang="en-US" b="0">
                <a:latin typeface="Roboto"/>
                <a:ea typeface="Roboto"/>
                <a:cs typeface="Roboto"/>
              </a:rPr>
              <a:t>Manually check your software to ensure it is up to date. </a:t>
            </a:r>
          </a:p>
          <a:p>
            <a:pPr marL="342900" indent="-342900">
              <a:buFont typeface="Arial" panose="020B0604020202020204" pitchFamily="34" charset="0"/>
              <a:buChar char="•"/>
            </a:pPr>
            <a:r>
              <a:rPr lang="en-US">
                <a:latin typeface="Roboto"/>
                <a:ea typeface="Roboto"/>
                <a:cs typeface="Roboto"/>
              </a:rPr>
              <a:t>Link: </a:t>
            </a:r>
            <a:r>
              <a:rPr lang="en-US" b="0">
                <a:latin typeface="Roboto"/>
                <a:ea typeface="Roboto"/>
                <a:cs typeface="Roboto"/>
                <a:hlinkClick r:id="rId4"/>
              </a:rPr>
              <a:t>Live long and prosper ... and update your software</a:t>
            </a:r>
            <a:endParaRPr lang="en-US">
              <a:cs typeface="Roboto"/>
            </a:endParaRPr>
          </a:p>
        </p:txBody>
      </p:sp>
      <p:pic>
        <p:nvPicPr>
          <p:cNvPr id="8" name="Picture 7">
            <a:extLst>
              <a:ext uri="{FF2B5EF4-FFF2-40B4-BE49-F238E27FC236}">
                <a16:creationId xmlns:a16="http://schemas.microsoft.com/office/drawing/2014/main" id="{730DA9F7-A6EF-0562-A32E-F0E26D63B79B}"/>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76283" y="3624145"/>
            <a:ext cx="3495633" cy="1948722"/>
          </a:xfrm>
          <a:prstGeom prst="rect">
            <a:avLst/>
          </a:prstGeom>
        </p:spPr>
      </p:pic>
      <p:pic>
        <p:nvPicPr>
          <p:cNvPr id="9" name="Picture 8">
            <a:extLst>
              <a:ext uri="{FF2B5EF4-FFF2-40B4-BE49-F238E27FC236}">
                <a16:creationId xmlns:a16="http://schemas.microsoft.com/office/drawing/2014/main" id="{D74C6787-5987-CD0D-160A-F16E1864A026}"/>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22280" y="3645844"/>
            <a:ext cx="3470289" cy="1949391"/>
          </a:xfrm>
          <a:prstGeom prst="rect">
            <a:avLst/>
          </a:prstGeom>
        </p:spPr>
      </p:pic>
      <p:pic>
        <p:nvPicPr>
          <p:cNvPr id="10" name="Picture 9" descr="VITA employees dressed as Star Trek characters, participating in a Cybersecurity Awareness Month video.">
            <a:extLst>
              <a:ext uri="{FF2B5EF4-FFF2-40B4-BE49-F238E27FC236}">
                <a16:creationId xmlns:a16="http://schemas.microsoft.com/office/drawing/2014/main" id="{E8EA9837-F676-7BA0-E91E-11F9600C103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18077" y="1214847"/>
            <a:ext cx="4053839" cy="2328671"/>
          </a:xfrm>
          <a:prstGeom prst="rect">
            <a:avLst/>
          </a:prstGeom>
        </p:spPr>
      </p:pic>
    </p:spTree>
    <p:extLst>
      <p:ext uri="{BB962C8B-B14F-4D97-AF65-F5344CB8AC3E}">
        <p14:creationId xmlns:p14="http://schemas.microsoft.com/office/powerpoint/2010/main" val="3759211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9BF8A-F2A3-6A77-6DCA-924D85EDF774}"/>
              </a:ext>
            </a:extLst>
          </p:cNvPr>
          <p:cNvSpPr>
            <a:spLocks noGrp="1"/>
          </p:cNvSpPr>
          <p:nvPr>
            <p:ph type="title"/>
          </p:nvPr>
        </p:nvSpPr>
        <p:spPr/>
        <p:txBody>
          <a:bodyPr/>
          <a:lstStyle/>
          <a:p>
            <a:r>
              <a:rPr lang="en-US" dirty="0"/>
              <a:t>“As we build our security program, we must bring our staff along with us.” </a:t>
            </a:r>
          </a:p>
        </p:txBody>
      </p:sp>
      <p:sp>
        <p:nvSpPr>
          <p:cNvPr id="3" name="Text Placeholder 2">
            <a:extLst>
              <a:ext uri="{FF2B5EF4-FFF2-40B4-BE49-F238E27FC236}">
                <a16:creationId xmlns:a16="http://schemas.microsoft.com/office/drawing/2014/main" id="{40FFDC76-CE2C-549E-DA88-0F54A4AF336D}"/>
              </a:ext>
            </a:extLst>
          </p:cNvPr>
          <p:cNvSpPr>
            <a:spLocks noGrp="1"/>
          </p:cNvSpPr>
          <p:nvPr>
            <p:ph type="body" idx="1"/>
          </p:nvPr>
        </p:nvSpPr>
        <p:spPr/>
        <p:txBody>
          <a:bodyPr/>
          <a:lstStyle/>
          <a:p>
            <a:pPr marL="800100" lvl="1" indent="-342900">
              <a:buFontTx/>
              <a:buChar char="-"/>
            </a:pPr>
            <a:r>
              <a:rPr lang="en-US" dirty="0">
                <a:solidFill>
                  <a:srgbClr val="555555"/>
                </a:solidFill>
              </a:rPr>
              <a:t>VDOE CISO</a:t>
            </a:r>
          </a:p>
          <a:p>
            <a:pPr marL="800100" lvl="1" indent="-342900">
              <a:buFontTx/>
              <a:buChar char="-"/>
            </a:pPr>
            <a:r>
              <a:rPr lang="en-US" dirty="0">
                <a:solidFill>
                  <a:srgbClr val="555555"/>
                </a:solidFill>
              </a:rPr>
              <a:t>Quote first heard 2021</a:t>
            </a:r>
          </a:p>
        </p:txBody>
      </p:sp>
      <p:sp>
        <p:nvSpPr>
          <p:cNvPr id="4" name="Slide Number Placeholder 3">
            <a:extLst>
              <a:ext uri="{FF2B5EF4-FFF2-40B4-BE49-F238E27FC236}">
                <a16:creationId xmlns:a16="http://schemas.microsoft.com/office/drawing/2014/main" id="{A8C1D20A-DD95-B136-7A0B-2D955011D4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47398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DC707-59D6-667E-789D-87FE4D1E7D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6F03BE-4AFE-4020-5DA1-3476DB4BC370}"/>
              </a:ext>
            </a:extLst>
          </p:cNvPr>
          <p:cNvSpPr>
            <a:spLocks noGrp="1"/>
          </p:cNvSpPr>
          <p:nvPr>
            <p:ph type="title"/>
          </p:nvPr>
        </p:nvSpPr>
        <p:spPr>
          <a:xfrm>
            <a:off x="670560" y="0"/>
            <a:ext cx="11521440" cy="914400"/>
          </a:xfrm>
        </p:spPr>
        <p:txBody>
          <a:bodyPr anchor="ctr"/>
          <a:lstStyle/>
          <a:p>
            <a:r>
              <a:rPr lang="en-US">
                <a:latin typeface="Roboto"/>
                <a:ea typeface="Roboto"/>
                <a:cs typeface="Roboto"/>
              </a:rPr>
              <a:t>Day of the Cyber Zombies video</a:t>
            </a:r>
          </a:p>
        </p:txBody>
      </p:sp>
      <p:sp>
        <p:nvSpPr>
          <p:cNvPr id="3" name="Content Placeholder 2">
            <a:extLst>
              <a:ext uri="{FF2B5EF4-FFF2-40B4-BE49-F238E27FC236}">
                <a16:creationId xmlns:a16="http://schemas.microsoft.com/office/drawing/2014/main" id="{B3C8EB5D-AA9D-DAC6-2D3E-9F64573A7C42}"/>
              </a:ext>
            </a:extLst>
          </p:cNvPr>
          <p:cNvSpPr>
            <a:spLocks noGrp="1"/>
          </p:cNvSpPr>
          <p:nvPr>
            <p:ph idx="4294967295"/>
          </p:nvPr>
        </p:nvSpPr>
        <p:spPr>
          <a:xfrm>
            <a:off x="800100" y="1076350"/>
            <a:ext cx="5048308" cy="4351338"/>
          </a:xfrm>
        </p:spPr>
        <p:txBody>
          <a:bodyPr vert="horz" lIns="91440" tIns="45720" rIns="91440" bIns="45720" rtlCol="0" anchor="t">
            <a:noAutofit/>
          </a:bodyPr>
          <a:lstStyle/>
          <a:p>
            <a:pPr marL="342900" indent="-342900">
              <a:buFont typeface="Arial" panose="020B0604020202020204" pitchFamily="34" charset="0"/>
              <a:buChar char="•"/>
            </a:pPr>
            <a:r>
              <a:rPr lang="en-US">
                <a:latin typeface="Roboto"/>
                <a:ea typeface="Roboto"/>
                <a:cs typeface="Roboto"/>
              </a:rPr>
              <a:t>Topic: </a:t>
            </a:r>
            <a:r>
              <a:rPr lang="en-US" b="0">
                <a:latin typeface="Roboto"/>
                <a:ea typeface="Roboto"/>
                <a:cs typeface="Roboto"/>
              </a:rPr>
              <a:t>physical security/tailgating, unlocked devices, thumb drives</a:t>
            </a:r>
            <a:endParaRPr lang="en-US" b="0">
              <a:cs typeface="Roboto" panose="02000000000000000000" pitchFamily="2" charset="0"/>
            </a:endParaRPr>
          </a:p>
          <a:p>
            <a:pPr marL="342900" indent="-342900">
              <a:buFont typeface="Arial" panose="020B0604020202020204" pitchFamily="34" charset="0"/>
              <a:buChar char="•"/>
            </a:pPr>
            <a:r>
              <a:rPr lang="en-US">
                <a:latin typeface="Roboto"/>
                <a:ea typeface="Roboto"/>
                <a:cs typeface="Roboto"/>
              </a:rPr>
              <a:t>What happens: </a:t>
            </a:r>
            <a:r>
              <a:rPr lang="en-US" b="0">
                <a:latin typeface="Roboto"/>
                <a:ea typeface="Roboto"/>
                <a:cs typeface="Roboto"/>
              </a:rPr>
              <a:t>Coworkers face a series of cyber risks as the office is infested with zombies. </a:t>
            </a:r>
          </a:p>
          <a:p>
            <a:pPr marL="342900" indent="-342900">
              <a:buFont typeface="Arial" panose="020B0604020202020204" pitchFamily="34" charset="0"/>
              <a:buChar char="•"/>
            </a:pPr>
            <a:r>
              <a:rPr lang="en-US">
                <a:latin typeface="Roboto"/>
                <a:ea typeface="Roboto"/>
                <a:cs typeface="Roboto"/>
              </a:rPr>
              <a:t>Key message: </a:t>
            </a:r>
            <a:r>
              <a:rPr lang="en-US" b="0">
                <a:latin typeface="Roboto"/>
                <a:ea typeface="Roboto"/>
                <a:cs typeface="Roboto"/>
              </a:rPr>
              <a:t>Be aware of cyber threats at the office.</a:t>
            </a:r>
          </a:p>
          <a:p>
            <a:pPr marL="342900" indent="-342900">
              <a:buFont typeface="Arial" panose="020B0604020202020204" pitchFamily="34" charset="0"/>
              <a:buChar char="•"/>
            </a:pPr>
            <a:r>
              <a:rPr lang="en-US">
                <a:latin typeface="Roboto"/>
                <a:ea typeface="Roboto"/>
                <a:cs typeface="Roboto"/>
              </a:rPr>
              <a:t>Link:</a:t>
            </a:r>
            <a:r>
              <a:rPr lang="en-US" b="0">
                <a:latin typeface="Roboto"/>
                <a:ea typeface="Roboto"/>
                <a:cs typeface="Roboto"/>
              </a:rPr>
              <a:t> </a:t>
            </a:r>
            <a:r>
              <a:rPr lang="en-US" b="0">
                <a:latin typeface="Roboto"/>
                <a:ea typeface="Roboto"/>
                <a:cs typeface="Roboto"/>
                <a:hlinkClick r:id="rId3"/>
              </a:rPr>
              <a:t>Day of the cyber zombies</a:t>
            </a:r>
            <a:endParaRPr lang="en-US" b="0">
              <a:latin typeface="Roboto"/>
              <a:ea typeface="Roboto"/>
              <a:cs typeface="Roboto"/>
            </a:endParaRPr>
          </a:p>
        </p:txBody>
      </p:sp>
      <p:pic>
        <p:nvPicPr>
          <p:cNvPr id="9" name="Picture 8">
            <a:extLst>
              <a:ext uri="{FF2B5EF4-FFF2-40B4-BE49-F238E27FC236}">
                <a16:creationId xmlns:a16="http://schemas.microsoft.com/office/drawing/2014/main" id="{8099B11E-BCB3-8334-246E-45DF77FEB8D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2149" y="4339748"/>
            <a:ext cx="2615276" cy="1415077"/>
          </a:xfrm>
          <a:prstGeom prst="rect">
            <a:avLst/>
          </a:prstGeom>
        </p:spPr>
      </p:pic>
      <p:pic>
        <p:nvPicPr>
          <p:cNvPr id="10" name="Picture 9">
            <a:extLst>
              <a:ext uri="{FF2B5EF4-FFF2-40B4-BE49-F238E27FC236}">
                <a16:creationId xmlns:a16="http://schemas.microsoft.com/office/drawing/2014/main" id="{34E9604D-8C89-CAC2-8844-362E1F2E32B7}"/>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9518471" y="2756752"/>
            <a:ext cx="2526202" cy="1835407"/>
          </a:xfrm>
          <a:prstGeom prst="rect">
            <a:avLst/>
          </a:prstGeom>
        </p:spPr>
      </p:pic>
      <p:pic>
        <p:nvPicPr>
          <p:cNvPr id="11" name="Picture 10">
            <a:extLst>
              <a:ext uri="{FF2B5EF4-FFF2-40B4-BE49-F238E27FC236}">
                <a16:creationId xmlns:a16="http://schemas.microsoft.com/office/drawing/2014/main" id="{4B95BE46-5682-6E8B-4A01-8AEDD4757671}"/>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6804476" y="336883"/>
            <a:ext cx="5164627" cy="2297213"/>
          </a:xfrm>
          <a:prstGeom prst="rect">
            <a:avLst/>
          </a:prstGeom>
        </p:spPr>
      </p:pic>
      <p:pic>
        <p:nvPicPr>
          <p:cNvPr id="12" name="Picture 11">
            <a:extLst>
              <a:ext uri="{FF2B5EF4-FFF2-40B4-BE49-F238E27FC236}">
                <a16:creationId xmlns:a16="http://schemas.microsoft.com/office/drawing/2014/main" id="{B6956761-C03F-0087-D2BD-D919DB1660CA}"/>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79175" y="4662205"/>
            <a:ext cx="2605250" cy="1423875"/>
          </a:xfrm>
          <a:prstGeom prst="rect">
            <a:avLst/>
          </a:prstGeom>
        </p:spPr>
      </p:pic>
      <p:pic>
        <p:nvPicPr>
          <p:cNvPr id="13" name="Picture 12">
            <a:extLst>
              <a:ext uri="{FF2B5EF4-FFF2-40B4-BE49-F238E27FC236}">
                <a16:creationId xmlns:a16="http://schemas.microsoft.com/office/drawing/2014/main" id="{CFDB194E-B892-0976-603E-E228307D268A}"/>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38479" y="2760781"/>
            <a:ext cx="2642634" cy="1460326"/>
          </a:xfrm>
          <a:prstGeom prst="rect">
            <a:avLst/>
          </a:prstGeom>
        </p:spPr>
      </p:pic>
    </p:spTree>
    <p:extLst>
      <p:ext uri="{BB962C8B-B14F-4D97-AF65-F5344CB8AC3E}">
        <p14:creationId xmlns:p14="http://schemas.microsoft.com/office/powerpoint/2010/main" val="33234483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2B07A-75C2-E454-BB88-68617F729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B2E341-9DE2-E9D5-063C-CA3091EA9241}"/>
              </a:ext>
            </a:extLst>
          </p:cNvPr>
          <p:cNvSpPr>
            <a:spLocks noGrp="1"/>
          </p:cNvSpPr>
          <p:nvPr>
            <p:ph type="title"/>
          </p:nvPr>
        </p:nvSpPr>
        <p:spPr>
          <a:xfrm>
            <a:off x="670560" y="14255"/>
            <a:ext cx="11521440" cy="1097280"/>
          </a:xfrm>
        </p:spPr>
        <p:txBody>
          <a:bodyPr anchor="b"/>
          <a:lstStyle/>
          <a:p>
            <a:r>
              <a:rPr lang="en-US">
                <a:latin typeface="Roboto"/>
                <a:ea typeface="Roboto"/>
                <a:cs typeface="Roboto"/>
              </a:rPr>
              <a:t>Lock It Before You Leave It video</a:t>
            </a:r>
          </a:p>
        </p:txBody>
      </p:sp>
      <p:sp>
        <p:nvSpPr>
          <p:cNvPr id="3" name="Content Placeholder 2">
            <a:extLst>
              <a:ext uri="{FF2B5EF4-FFF2-40B4-BE49-F238E27FC236}">
                <a16:creationId xmlns:a16="http://schemas.microsoft.com/office/drawing/2014/main" id="{FF784E2A-D359-BE68-4288-7A97F0F89C33}"/>
              </a:ext>
            </a:extLst>
          </p:cNvPr>
          <p:cNvSpPr>
            <a:spLocks noGrp="1"/>
          </p:cNvSpPr>
          <p:nvPr>
            <p:ph idx="4294967295"/>
          </p:nvPr>
        </p:nvSpPr>
        <p:spPr>
          <a:xfrm>
            <a:off x="493755" y="1303805"/>
            <a:ext cx="5929396" cy="4351337"/>
          </a:xfrm>
        </p:spPr>
        <p:txBody>
          <a:bodyPr vert="horz" lIns="91440" tIns="45720" rIns="91440" bIns="45720" rtlCol="0" anchor="t">
            <a:noAutofit/>
          </a:bodyPr>
          <a:lstStyle/>
          <a:p>
            <a:pPr marL="342900" indent="-342900">
              <a:buFont typeface="Arial" panose="020B0604020202020204" pitchFamily="34" charset="0"/>
              <a:buChar char="•"/>
            </a:pPr>
            <a:r>
              <a:rPr lang="en-US">
                <a:latin typeface="Roboto"/>
                <a:ea typeface="Roboto"/>
                <a:cs typeface="Roboto"/>
              </a:rPr>
              <a:t>Topic: </a:t>
            </a:r>
            <a:r>
              <a:rPr lang="en-US" b="0">
                <a:latin typeface="Roboto"/>
                <a:ea typeface="Roboto"/>
                <a:cs typeface="Roboto"/>
              </a:rPr>
              <a:t>physical security</a:t>
            </a:r>
            <a:endParaRPr lang="en-US"/>
          </a:p>
          <a:p>
            <a:pPr marL="342900" indent="-342900">
              <a:buFont typeface="Arial" panose="020B0604020202020204" pitchFamily="34" charset="0"/>
              <a:buChar char="•"/>
            </a:pPr>
            <a:r>
              <a:rPr lang="en-US">
                <a:latin typeface="Roboto"/>
                <a:ea typeface="Roboto"/>
                <a:cs typeface="Roboto"/>
              </a:rPr>
              <a:t>What happens: </a:t>
            </a:r>
            <a:r>
              <a:rPr lang="en-US" b="0">
                <a:latin typeface="Roboto"/>
                <a:ea typeface="Roboto"/>
                <a:cs typeface="Roboto"/>
              </a:rPr>
              <a:t>At VITA wildlife reserve, unsuspecting office workers are at risk from invasive predators, the hackers, whose favorite snack is unlocked computers.</a:t>
            </a:r>
            <a:endParaRPr lang="en-US" b="0">
              <a:cs typeface="Roboto"/>
            </a:endParaRPr>
          </a:p>
          <a:p>
            <a:pPr marL="342900" indent="-342900">
              <a:buFont typeface="Arial" panose="020B0604020202020204" pitchFamily="34" charset="0"/>
              <a:buChar char="•"/>
            </a:pPr>
            <a:r>
              <a:rPr lang="en-US">
                <a:latin typeface="Roboto"/>
                <a:ea typeface="Roboto"/>
                <a:cs typeface="Roboto"/>
              </a:rPr>
              <a:t>Key message: </a:t>
            </a:r>
            <a:r>
              <a:rPr lang="en-US" b="0">
                <a:latin typeface="Roboto"/>
                <a:ea typeface="Roboto"/>
                <a:cs typeface="Roboto"/>
              </a:rPr>
              <a:t>You never know who may be lurking.</a:t>
            </a:r>
            <a:r>
              <a:rPr lang="en-US">
                <a:latin typeface="Roboto"/>
                <a:ea typeface="Roboto"/>
                <a:cs typeface="Roboto"/>
              </a:rPr>
              <a:t> </a:t>
            </a:r>
            <a:r>
              <a:rPr lang="en-US" b="0">
                <a:latin typeface="Roboto"/>
                <a:ea typeface="Roboto"/>
                <a:cs typeface="Roboto"/>
              </a:rPr>
              <a:t>Lock your computer every time you step away.</a:t>
            </a:r>
            <a:endParaRPr lang="en-US" b="0">
              <a:cs typeface="Roboto"/>
            </a:endParaRPr>
          </a:p>
          <a:p>
            <a:pPr marL="342900" indent="-342900">
              <a:buFont typeface="Arial" panose="020B0604020202020204" pitchFamily="34" charset="0"/>
              <a:buChar char="•"/>
            </a:pPr>
            <a:r>
              <a:rPr lang="en-US">
                <a:latin typeface="Roboto"/>
                <a:ea typeface="Roboto"/>
                <a:cs typeface="Roboto"/>
              </a:rPr>
              <a:t>Video link: </a:t>
            </a:r>
            <a:r>
              <a:rPr lang="en-US" b="0">
                <a:latin typeface="Roboto"/>
                <a:ea typeface="Roboto"/>
                <a:cs typeface="Roboto"/>
                <a:hlinkClick r:id="rId3"/>
              </a:rPr>
              <a:t>Lock it before you leave it</a:t>
            </a:r>
            <a:endParaRPr lang="en-US">
              <a:cs typeface="Roboto"/>
            </a:endParaRPr>
          </a:p>
        </p:txBody>
      </p:sp>
      <p:pic>
        <p:nvPicPr>
          <p:cNvPr id="6" name="Picture 5" descr="a picutre from the security awareness video of a VITA Employee acting like a 'bad actor' trying to access an unlocked laptop computer to get information they should not have.">
            <a:extLst>
              <a:ext uri="{FF2B5EF4-FFF2-40B4-BE49-F238E27FC236}">
                <a16:creationId xmlns:a16="http://schemas.microsoft.com/office/drawing/2014/main" id="{1DD65E96-5B20-FB7E-1A44-44AA8238389D}"/>
              </a:ext>
              <a:ext uri="{C183D7F6-B498-43B3-948B-1728B52AA6E4}">
                <adec:decorative xmlns:adec="http://schemas.microsoft.com/office/drawing/2017/decorative" val="0"/>
              </a:ext>
            </a:extLst>
          </p:cNvPr>
          <p:cNvPicPr>
            <a:picLocks noChangeAspect="1"/>
          </p:cNvPicPr>
          <p:nvPr/>
        </p:nvPicPr>
        <p:blipFill>
          <a:blip r:embed="rId4" cstate="print">
            <a:extLst>
              <a:ext uri="{28A0092B-C50C-407E-A947-70E740481C1C}">
                <a14:useLocalDpi xmlns:a14="http://schemas.microsoft.com/office/drawing/2010/main" val="0"/>
              </a:ext>
            </a:extLst>
          </a:blip>
          <a:srcRect r="-398"/>
          <a:stretch>
            <a:fillRect/>
          </a:stretch>
        </p:blipFill>
        <p:spPr>
          <a:xfrm>
            <a:off x="9537984" y="566265"/>
            <a:ext cx="2541079" cy="1782324"/>
          </a:xfrm>
          <a:prstGeom prst="rect">
            <a:avLst/>
          </a:prstGeom>
        </p:spPr>
      </p:pic>
      <p:pic>
        <p:nvPicPr>
          <p:cNvPr id="8" name="Picture 7">
            <a:extLst>
              <a:ext uri="{FF2B5EF4-FFF2-40B4-BE49-F238E27FC236}">
                <a16:creationId xmlns:a16="http://schemas.microsoft.com/office/drawing/2014/main" id="{8E762ADF-B269-D611-B826-0585B3715FF7}"/>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rcRect b="-233"/>
          <a:stretch>
            <a:fillRect/>
          </a:stretch>
        </p:blipFill>
        <p:spPr>
          <a:xfrm>
            <a:off x="7019683" y="566265"/>
            <a:ext cx="2417948" cy="1786477"/>
          </a:xfrm>
          <a:prstGeom prst="rect">
            <a:avLst/>
          </a:prstGeom>
        </p:spPr>
      </p:pic>
      <p:pic>
        <p:nvPicPr>
          <p:cNvPr id="5" name="Picture 4">
            <a:extLst>
              <a:ext uri="{FF2B5EF4-FFF2-40B4-BE49-F238E27FC236}">
                <a16:creationId xmlns:a16="http://schemas.microsoft.com/office/drawing/2014/main" id="{05CF38B2-8AFB-65A2-D756-8A98422B33FA}"/>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55726" y="4172960"/>
            <a:ext cx="3371791" cy="1894833"/>
          </a:xfrm>
          <a:prstGeom prst="rect">
            <a:avLst/>
          </a:prstGeom>
        </p:spPr>
      </p:pic>
      <p:pic>
        <p:nvPicPr>
          <p:cNvPr id="7" name="Picture 6">
            <a:extLst>
              <a:ext uri="{FF2B5EF4-FFF2-40B4-BE49-F238E27FC236}">
                <a16:creationId xmlns:a16="http://schemas.microsoft.com/office/drawing/2014/main" id="{6C4BA4B6-E1F2-65CC-F50E-4F40FEB79FE6}"/>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Lst>
          </a:blip>
          <a:srcRect r="-360"/>
          <a:stretch>
            <a:fillRect/>
          </a:stretch>
        </p:blipFill>
        <p:spPr>
          <a:xfrm>
            <a:off x="9537983" y="2466969"/>
            <a:ext cx="2547581" cy="1557975"/>
          </a:xfrm>
          <a:prstGeom prst="rect">
            <a:avLst/>
          </a:prstGeom>
        </p:spPr>
      </p:pic>
      <p:pic>
        <p:nvPicPr>
          <p:cNvPr id="9" name="Picture 8">
            <a:extLst>
              <a:ext uri="{FF2B5EF4-FFF2-40B4-BE49-F238E27FC236}">
                <a16:creationId xmlns:a16="http://schemas.microsoft.com/office/drawing/2014/main" id="{137A8DE3-A90E-EF18-300C-1CD4B1298A61}"/>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20589" y="2465445"/>
            <a:ext cx="2713316" cy="1553628"/>
          </a:xfrm>
          <a:prstGeom prst="rect">
            <a:avLst/>
          </a:prstGeom>
        </p:spPr>
      </p:pic>
    </p:spTree>
    <p:extLst>
      <p:ext uri="{BB962C8B-B14F-4D97-AF65-F5344CB8AC3E}">
        <p14:creationId xmlns:p14="http://schemas.microsoft.com/office/powerpoint/2010/main" val="39783811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2A6F5-7C56-EB12-4D84-2B911CABB9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83FC40-6F3D-A4CF-A7D0-3981B57D2A28}"/>
              </a:ext>
            </a:extLst>
          </p:cNvPr>
          <p:cNvSpPr>
            <a:spLocks noGrp="1"/>
          </p:cNvSpPr>
          <p:nvPr>
            <p:ph type="title"/>
          </p:nvPr>
        </p:nvSpPr>
        <p:spPr>
          <a:xfrm>
            <a:off x="670560" y="0"/>
            <a:ext cx="11521440" cy="1097280"/>
          </a:xfrm>
        </p:spPr>
        <p:txBody>
          <a:bodyPr anchor="b"/>
          <a:lstStyle/>
          <a:p>
            <a:r>
              <a:rPr lang="en-US">
                <a:latin typeface="Roboto"/>
                <a:ea typeface="Roboto"/>
                <a:cs typeface="Roboto"/>
              </a:rPr>
              <a:t>Lock It Before You Leave It campaign (1 of 2)</a:t>
            </a:r>
            <a:endParaRPr lang="en-US"/>
          </a:p>
        </p:txBody>
      </p:sp>
      <p:sp>
        <p:nvSpPr>
          <p:cNvPr id="3" name="Content Placeholder 2">
            <a:extLst>
              <a:ext uri="{FF2B5EF4-FFF2-40B4-BE49-F238E27FC236}">
                <a16:creationId xmlns:a16="http://schemas.microsoft.com/office/drawing/2014/main" id="{20F0D27E-754A-244D-D5A0-365F205E79CB}"/>
              </a:ext>
            </a:extLst>
          </p:cNvPr>
          <p:cNvSpPr>
            <a:spLocks noGrp="1"/>
          </p:cNvSpPr>
          <p:nvPr>
            <p:ph idx="1"/>
          </p:nvPr>
        </p:nvSpPr>
        <p:spPr>
          <a:xfrm>
            <a:off x="732366" y="1718058"/>
            <a:ext cx="9346124" cy="4469489"/>
          </a:xfrm>
        </p:spPr>
        <p:txBody>
          <a:bodyPr vert="horz" lIns="91440" tIns="45720" rIns="91440" bIns="45720" rtlCol="0" anchor="t">
            <a:noAutofit/>
          </a:bodyPr>
          <a:lstStyle/>
          <a:p>
            <a:pPr marL="342900" indent="-342900">
              <a:lnSpc>
                <a:spcPct val="150000"/>
              </a:lnSpc>
              <a:buFont typeface="Wingdings,Sans-Serif"/>
              <a:buChar char="§"/>
            </a:pPr>
            <a:r>
              <a:rPr lang="en-US">
                <a:latin typeface="Roboto"/>
                <a:ea typeface="Roboto"/>
                <a:cs typeface="Roboto"/>
              </a:rPr>
              <a:t>The goal: </a:t>
            </a:r>
            <a:r>
              <a:rPr lang="en-US" b="0">
                <a:latin typeface="Roboto"/>
                <a:ea typeface="Roboto"/>
                <a:cs typeface="Roboto"/>
              </a:rPr>
              <a:t>d</a:t>
            </a:r>
            <a:r>
              <a:rPr lang="en-US" sz="1800" b="0">
                <a:latin typeface="Roboto"/>
                <a:ea typeface="Roboto"/>
                <a:cs typeface="Roboto"/>
              </a:rPr>
              <a:t>ecrease the number of unattended computers left unlocked by 10%</a:t>
            </a:r>
            <a:endParaRPr lang="en-US"/>
          </a:p>
          <a:p>
            <a:pPr marL="342900" indent="-342900">
              <a:lnSpc>
                <a:spcPct val="150000"/>
              </a:lnSpc>
              <a:buFont typeface="Wingdings"/>
              <a:buChar char="§"/>
            </a:pPr>
            <a:r>
              <a:rPr lang="en-US">
                <a:latin typeface="Roboto"/>
                <a:ea typeface="Roboto"/>
                <a:cs typeface="Roboto"/>
              </a:rPr>
              <a:t>What it was: </a:t>
            </a:r>
            <a:r>
              <a:rPr lang="en-US" b="0">
                <a:latin typeface="Roboto"/>
                <a:ea typeface="Roboto"/>
                <a:cs typeface="Roboto"/>
              </a:rPr>
              <a:t>an internal campaign</a:t>
            </a:r>
            <a:r>
              <a:rPr lang="en-US">
                <a:latin typeface="Roboto"/>
                <a:ea typeface="Roboto"/>
                <a:cs typeface="Roboto"/>
              </a:rPr>
              <a:t> </a:t>
            </a:r>
            <a:r>
              <a:rPr lang="en-US" b="0">
                <a:latin typeface="Roboto"/>
                <a:ea typeface="Roboto"/>
                <a:cs typeface="Roboto"/>
              </a:rPr>
              <a:t>that: </a:t>
            </a:r>
          </a:p>
          <a:p>
            <a:pPr marL="914400" lvl="1" indent="-457200">
              <a:lnSpc>
                <a:spcPct val="150000"/>
              </a:lnSpc>
              <a:buFont typeface="Arial" panose="020B0604020202020204" pitchFamily="34" charset="0"/>
              <a:buChar char="•"/>
            </a:pPr>
            <a:r>
              <a:rPr lang="en-US" b="0">
                <a:latin typeface="Roboto"/>
                <a:ea typeface="Roboto"/>
                <a:cs typeface="Roboto"/>
              </a:rPr>
              <a:t>Spread awareness about the risk of unlocked computers</a:t>
            </a:r>
            <a:endParaRPr lang="en-US" b="0">
              <a:cs typeface="Roboto" panose="02000000000000000000" pitchFamily="2" charset="0"/>
            </a:endParaRPr>
          </a:p>
          <a:p>
            <a:pPr marL="914400" lvl="1" indent="-457200">
              <a:lnSpc>
                <a:spcPct val="150000"/>
              </a:lnSpc>
              <a:buFont typeface="Arial" panose="020B0604020202020204" pitchFamily="34" charset="0"/>
              <a:buChar char="•"/>
            </a:pPr>
            <a:r>
              <a:rPr lang="en-US" b="0">
                <a:latin typeface="Roboto"/>
                <a:ea typeface="Roboto"/>
                <a:cs typeface="Roboto"/>
              </a:rPr>
              <a:t>Encouraged behavior change </a:t>
            </a:r>
            <a:endParaRPr lang="en-US" b="0">
              <a:cs typeface="Roboto" panose="02000000000000000000" pitchFamily="2" charset="0"/>
            </a:endParaRPr>
          </a:p>
        </p:txBody>
      </p:sp>
    </p:spTree>
    <p:extLst>
      <p:ext uri="{BB962C8B-B14F-4D97-AF65-F5344CB8AC3E}">
        <p14:creationId xmlns:p14="http://schemas.microsoft.com/office/powerpoint/2010/main" val="42428023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DC67D-2BD4-A5EA-02A9-8A12F1A7F9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7B1AA1-5237-517E-FBB9-FF2E0E1257CD}"/>
              </a:ext>
            </a:extLst>
          </p:cNvPr>
          <p:cNvSpPr>
            <a:spLocks noGrp="1"/>
          </p:cNvSpPr>
          <p:nvPr>
            <p:ph type="title"/>
          </p:nvPr>
        </p:nvSpPr>
        <p:spPr>
          <a:xfrm>
            <a:off x="670560" y="0"/>
            <a:ext cx="11521440" cy="1097280"/>
          </a:xfrm>
        </p:spPr>
        <p:txBody>
          <a:bodyPr anchor="b"/>
          <a:lstStyle/>
          <a:p>
            <a:r>
              <a:rPr lang="en-US">
                <a:latin typeface="Roboto"/>
                <a:ea typeface="Roboto"/>
                <a:cs typeface="Roboto"/>
              </a:rPr>
              <a:t>Lock It Before You Leave It campaign (2 of 2)</a:t>
            </a:r>
            <a:endParaRPr lang="en-US"/>
          </a:p>
        </p:txBody>
      </p:sp>
      <p:sp>
        <p:nvSpPr>
          <p:cNvPr id="3" name="Content Placeholder 2">
            <a:extLst>
              <a:ext uri="{FF2B5EF4-FFF2-40B4-BE49-F238E27FC236}">
                <a16:creationId xmlns:a16="http://schemas.microsoft.com/office/drawing/2014/main" id="{98377A63-9523-45D0-BAF2-68F61242E23A}"/>
              </a:ext>
            </a:extLst>
          </p:cNvPr>
          <p:cNvSpPr>
            <a:spLocks noGrp="1"/>
          </p:cNvSpPr>
          <p:nvPr>
            <p:ph idx="1"/>
          </p:nvPr>
        </p:nvSpPr>
        <p:spPr>
          <a:xfrm>
            <a:off x="732366" y="1262975"/>
            <a:ext cx="6848457" cy="4924572"/>
          </a:xfrm>
        </p:spPr>
        <p:txBody>
          <a:bodyPr vert="horz" lIns="91440" tIns="45720" rIns="91440" bIns="45720" rtlCol="0" anchor="t">
            <a:noAutofit/>
          </a:bodyPr>
          <a:lstStyle/>
          <a:p>
            <a:pPr marL="342900" indent="-342900">
              <a:buFont typeface="Arial" panose="020B0604020202020204" pitchFamily="34" charset="0"/>
              <a:buChar char="•"/>
            </a:pPr>
            <a:r>
              <a:rPr lang="en-US">
                <a:latin typeface="Roboto"/>
                <a:ea typeface="Roboto"/>
                <a:cs typeface="Roboto"/>
              </a:rPr>
              <a:t>Tactics: </a:t>
            </a:r>
            <a:endParaRPr lang="en-US"/>
          </a:p>
          <a:p>
            <a:pPr marL="914400" lvl="1" indent="-457200">
              <a:buFont typeface="Arial" panose="020B0604020202020204" pitchFamily="34" charset="0"/>
              <a:buChar char="•"/>
            </a:pPr>
            <a:r>
              <a:rPr lang="en-US" b="0">
                <a:latin typeface="Roboto"/>
                <a:ea typeface="Roboto"/>
                <a:cs typeface="Roboto"/>
              </a:rPr>
              <a:t>Flyers, informational articles, a fun video featuring </a:t>
            </a:r>
            <a:r>
              <a:rPr lang="en-US">
                <a:latin typeface="Roboto"/>
                <a:ea typeface="Roboto"/>
                <a:cs typeface="Roboto"/>
              </a:rPr>
              <a:t>staff</a:t>
            </a:r>
            <a:endParaRPr lang="en-US">
              <a:cs typeface="Roboto" panose="02000000000000000000" pitchFamily="2" charset="0"/>
            </a:endParaRPr>
          </a:p>
          <a:p>
            <a:pPr marL="914400" lvl="1" indent="-457200">
              <a:buFont typeface="Arial" panose="020B0604020202020204" pitchFamily="34" charset="0"/>
              <a:buChar char="•"/>
            </a:pPr>
            <a:r>
              <a:rPr lang="en-US">
                <a:latin typeface="Roboto"/>
                <a:ea typeface="Roboto"/>
                <a:cs typeface="Roboto"/>
              </a:rPr>
              <a:t>To</a:t>
            </a:r>
            <a:r>
              <a:rPr lang="en-US" b="0">
                <a:latin typeface="Roboto"/>
                <a:ea typeface="Roboto"/>
                <a:cs typeface="Roboto"/>
              </a:rPr>
              <a:t> reinforce positive behavior, locked computers were awarded a "lock star" sticker. To encourage behavior change, we left a banana and a note on the desks of unlocked computers.</a:t>
            </a:r>
            <a:endParaRPr lang="en-US" b="0">
              <a:cs typeface="Roboto" panose="02000000000000000000" pitchFamily="2" charset="0"/>
            </a:endParaRPr>
          </a:p>
          <a:p>
            <a:pPr marL="342900" indent="-342900">
              <a:buFont typeface="Arial" panose="020B0604020202020204" pitchFamily="34" charset="0"/>
              <a:buChar char="•"/>
            </a:pPr>
            <a:r>
              <a:rPr lang="en-US">
                <a:latin typeface="Roboto"/>
                <a:ea typeface="Roboto"/>
                <a:cs typeface="Roboto"/>
              </a:rPr>
              <a:t>How we measured: </a:t>
            </a:r>
            <a:r>
              <a:rPr lang="en-US" b="0">
                <a:latin typeface="Roboto"/>
                <a:ea typeface="Roboto"/>
                <a:cs typeface="Roboto"/>
              </a:rPr>
              <a:t>Team members walked around checking for unattended computers and tallied if they were locked and or unlocked. We did this before the campaign began to start a baseline and measured regularly throughout the campaign.</a:t>
            </a:r>
            <a:endParaRPr lang="en-US">
              <a:cs typeface="Roboto" panose="02000000000000000000" pitchFamily="2" charset="0"/>
            </a:endParaRPr>
          </a:p>
          <a:p>
            <a:pPr marL="342900" indent="-342900">
              <a:buFont typeface="Arial" panose="020B0604020202020204" pitchFamily="34" charset="0"/>
              <a:buChar char="•"/>
            </a:pPr>
            <a:r>
              <a:rPr lang="en-US">
                <a:latin typeface="Roboto"/>
                <a:ea typeface="Roboto"/>
                <a:cs typeface="Roboto"/>
              </a:rPr>
              <a:t>The outcome: </a:t>
            </a:r>
            <a:r>
              <a:rPr lang="en-US" b="0">
                <a:latin typeface="Roboto"/>
                <a:ea typeface="Roboto"/>
                <a:cs typeface="Roboto"/>
              </a:rPr>
              <a:t>71% decrease in the number of unattended computers left unlocked!</a:t>
            </a:r>
            <a:endParaRPr lang="en-US" b="0">
              <a:cs typeface="Roboto" panose="02000000000000000000" pitchFamily="2" charset="0"/>
            </a:endParaRPr>
          </a:p>
        </p:txBody>
      </p:sp>
      <p:pic>
        <p:nvPicPr>
          <p:cNvPr id="6" name="Content Placeholder 5" descr="Bananna with a frown face on someone’s desk with a note next to it. It says, you didn't lock your computer? That's Banannas!&quot;">
            <a:extLst>
              <a:ext uri="{FF2B5EF4-FFF2-40B4-BE49-F238E27FC236}">
                <a16:creationId xmlns:a16="http://schemas.microsoft.com/office/drawing/2014/main" id="{72AAAEB2-9E4E-3813-F9A6-717AF20D2D5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8075283" y="1262975"/>
            <a:ext cx="3051837" cy="2604555"/>
          </a:xfrm>
          <a:prstGeom prst="rect">
            <a:avLst/>
          </a:prstGeom>
        </p:spPr>
      </p:pic>
      <p:pic>
        <p:nvPicPr>
          <p:cNvPr id="4" name="Picture 3" descr="“You locked it, you rock” sticker and a “lock star” sticker, given to those with locked computer stations.">
            <a:extLst>
              <a:ext uri="{FF2B5EF4-FFF2-40B4-BE49-F238E27FC236}">
                <a16:creationId xmlns:a16="http://schemas.microsoft.com/office/drawing/2014/main" id="{056AE6CE-D245-EE0A-3D14-942C72C5781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7895167" y="3989917"/>
            <a:ext cx="3418417" cy="2028444"/>
          </a:xfrm>
          <a:prstGeom prst="rect">
            <a:avLst/>
          </a:prstGeom>
        </p:spPr>
      </p:pic>
    </p:spTree>
    <p:extLst>
      <p:ext uri="{BB962C8B-B14F-4D97-AF65-F5344CB8AC3E}">
        <p14:creationId xmlns:p14="http://schemas.microsoft.com/office/powerpoint/2010/main" val="10691489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13657-3E3D-A03F-E45A-FBB49CBB69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3BA164-86FD-CD74-BCFC-1F2BDBB0FB08}"/>
              </a:ext>
            </a:extLst>
          </p:cNvPr>
          <p:cNvSpPr>
            <a:spLocks noGrp="1"/>
          </p:cNvSpPr>
          <p:nvPr>
            <p:ph type="title"/>
          </p:nvPr>
        </p:nvSpPr>
        <p:spPr>
          <a:xfrm>
            <a:off x="670560" y="8348"/>
            <a:ext cx="11521440" cy="1097280"/>
          </a:xfrm>
        </p:spPr>
        <p:txBody>
          <a:bodyPr anchor="b"/>
          <a:lstStyle/>
          <a:p>
            <a:r>
              <a:rPr lang="en-US"/>
              <a:t>Other games and contests</a:t>
            </a:r>
          </a:p>
        </p:txBody>
      </p:sp>
      <p:sp>
        <p:nvSpPr>
          <p:cNvPr id="3" name="Content Placeholder 2">
            <a:extLst>
              <a:ext uri="{FF2B5EF4-FFF2-40B4-BE49-F238E27FC236}">
                <a16:creationId xmlns:a16="http://schemas.microsoft.com/office/drawing/2014/main" id="{46D17491-075A-53AF-C893-2DD0764B73EC}"/>
              </a:ext>
            </a:extLst>
          </p:cNvPr>
          <p:cNvSpPr>
            <a:spLocks noGrp="1"/>
          </p:cNvSpPr>
          <p:nvPr>
            <p:ph idx="1"/>
          </p:nvPr>
        </p:nvSpPr>
        <p:spPr>
          <a:xfrm>
            <a:off x="838200" y="1825625"/>
            <a:ext cx="4299857" cy="4351338"/>
          </a:xfrm>
        </p:spPr>
        <p:txBody>
          <a:bodyPr vert="horz" lIns="91440" tIns="45720" rIns="91440" bIns="45720" rtlCol="0" anchor="t">
            <a:noAutofit/>
          </a:bodyPr>
          <a:lstStyle/>
          <a:p>
            <a:pPr marL="342900" indent="-342900">
              <a:buFont typeface="Arial" panose="020B0604020202020204" pitchFamily="34" charset="0"/>
              <a:buChar char="•"/>
            </a:pPr>
            <a:r>
              <a:rPr lang="en-US">
                <a:latin typeface="Roboto"/>
                <a:ea typeface="Roboto"/>
                <a:cs typeface="Roboto"/>
              </a:rPr>
              <a:t>Song parody and karaoke performance</a:t>
            </a:r>
          </a:p>
          <a:p>
            <a:pPr marL="342900" indent="-342900">
              <a:buFont typeface="Arial" panose="020B0604020202020204" pitchFamily="34" charset="0"/>
              <a:buChar char="•"/>
            </a:pPr>
            <a:r>
              <a:rPr lang="en-US">
                <a:latin typeface="Roboto"/>
                <a:ea typeface="Roboto"/>
                <a:cs typeface="Roboto"/>
              </a:rPr>
              <a:t>“AI or Not?” quiz </a:t>
            </a:r>
            <a:r>
              <a:rPr lang="en-US" b="0">
                <a:latin typeface="Roboto"/>
                <a:ea typeface="Roboto"/>
                <a:cs typeface="Roboto"/>
              </a:rPr>
              <a:t>using Microsoft Forms</a:t>
            </a:r>
          </a:p>
          <a:p>
            <a:pPr marL="342900" indent="-342900">
              <a:buFont typeface="Arial" panose="020B0604020202020204" pitchFamily="34" charset="0"/>
              <a:buChar char="•"/>
            </a:pPr>
            <a:r>
              <a:rPr lang="en-US">
                <a:latin typeface="Roboto"/>
                <a:ea typeface="Roboto"/>
                <a:cs typeface="Roboto"/>
              </a:rPr>
              <a:t>Trivia </a:t>
            </a:r>
            <a:r>
              <a:rPr lang="en-US" b="0">
                <a:latin typeface="Roboto"/>
                <a:ea typeface="Roboto"/>
                <a:cs typeface="Roboto"/>
              </a:rPr>
              <a:t>using Kahoot!</a:t>
            </a:r>
          </a:p>
          <a:p>
            <a:pPr marL="342900" indent="-342900">
              <a:buFont typeface="Arial" panose="020B0604020202020204" pitchFamily="34" charset="0"/>
              <a:buChar char="•"/>
            </a:pPr>
            <a:r>
              <a:rPr lang="en-US">
                <a:latin typeface="Roboto"/>
                <a:ea typeface="Roboto"/>
                <a:cs typeface="Roboto"/>
              </a:rPr>
              <a:t>Celebrity password hacking </a:t>
            </a:r>
            <a:r>
              <a:rPr lang="en-US" b="0">
                <a:latin typeface="Roboto"/>
                <a:ea typeface="Roboto"/>
                <a:cs typeface="Roboto"/>
              </a:rPr>
              <a:t>using Power BI</a:t>
            </a:r>
          </a:p>
          <a:p>
            <a:pPr marL="342900" indent="-342900">
              <a:buFont typeface="Arial" panose="020B0604020202020204" pitchFamily="34" charset="0"/>
              <a:buChar char="•"/>
            </a:pPr>
            <a:r>
              <a:rPr lang="en-US">
                <a:latin typeface="Roboto"/>
                <a:ea typeface="Roboto"/>
                <a:cs typeface="Roboto"/>
              </a:rPr>
              <a:t>Lock-picking village </a:t>
            </a:r>
            <a:r>
              <a:rPr lang="en-US" b="0">
                <a:latin typeface="Roboto"/>
                <a:ea typeface="Roboto"/>
                <a:cs typeface="Roboto"/>
              </a:rPr>
              <a:t>provided by </a:t>
            </a:r>
            <a:r>
              <a:rPr lang="en-US" b="0" err="1">
                <a:latin typeface="Roboto"/>
                <a:ea typeface="Roboto"/>
                <a:cs typeface="Roboto"/>
              </a:rPr>
              <a:t>Rotas</a:t>
            </a:r>
            <a:r>
              <a:rPr lang="en-US" b="0">
                <a:latin typeface="Roboto"/>
                <a:ea typeface="Roboto"/>
                <a:cs typeface="Roboto"/>
              </a:rPr>
              <a:t> Security</a:t>
            </a:r>
            <a:endParaRPr lang="en-US">
              <a:latin typeface="Roboto"/>
              <a:ea typeface="Roboto"/>
              <a:cs typeface="Roboto"/>
            </a:endParaRPr>
          </a:p>
          <a:p>
            <a:pPr marL="342900" indent="-342900">
              <a:buFont typeface="Arial" panose="020B0604020202020204" pitchFamily="34" charset="0"/>
              <a:buChar char="•"/>
            </a:pPr>
            <a:r>
              <a:rPr lang="en-US">
                <a:latin typeface="Roboto"/>
                <a:ea typeface="Roboto"/>
                <a:cs typeface="Roboto"/>
              </a:rPr>
              <a:t>Crossword puzzles and word scrambles </a:t>
            </a:r>
          </a:p>
          <a:p>
            <a:pPr marL="342900" indent="-342900">
              <a:buFont typeface="Arial" panose="020B0604020202020204" pitchFamily="34" charset="0"/>
              <a:buChar char="•"/>
            </a:pPr>
            <a:endParaRPr lang="en-US"/>
          </a:p>
        </p:txBody>
      </p:sp>
      <p:pic>
        <p:nvPicPr>
          <p:cNvPr id="5" name="Picture 4" descr="a screenshot of the celebrity password game">
            <a:extLst>
              <a:ext uri="{FF2B5EF4-FFF2-40B4-BE49-F238E27FC236}">
                <a16:creationId xmlns:a16="http://schemas.microsoft.com/office/drawing/2014/main" id="{62339E2F-B135-DE54-F7D9-EB789B825D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53851" y="1401034"/>
            <a:ext cx="2399741" cy="4351338"/>
          </a:xfrm>
          <a:prstGeom prst="rect">
            <a:avLst/>
          </a:prstGeom>
        </p:spPr>
      </p:pic>
      <p:pic>
        <p:nvPicPr>
          <p:cNvPr id="7" name="Picture 6" descr="A lock-picking instructor shows how to lock-pick a lock to VITA employees">
            <a:extLst>
              <a:ext uri="{FF2B5EF4-FFF2-40B4-BE49-F238E27FC236}">
                <a16:creationId xmlns:a16="http://schemas.microsoft.com/office/drawing/2014/main" id="{30AAD471-696F-AC7D-32C6-9CAFB801870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7969386" y="1401034"/>
            <a:ext cx="3302040" cy="2447067"/>
          </a:xfrm>
          <a:prstGeom prst="rect">
            <a:avLst/>
          </a:prstGeom>
        </p:spPr>
      </p:pic>
      <p:pic>
        <p:nvPicPr>
          <p:cNvPr id="11" name="Picture 10" descr="A VITA employee works on a lock-picking excerise.">
            <a:extLst>
              <a:ext uri="{FF2B5EF4-FFF2-40B4-BE49-F238E27FC236}">
                <a16:creationId xmlns:a16="http://schemas.microsoft.com/office/drawing/2014/main" id="{E498E2DA-48E0-9144-6412-A202B97E345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24420" y="4001294"/>
            <a:ext cx="2991971" cy="1994647"/>
          </a:xfrm>
          <a:prstGeom prst="rect">
            <a:avLst/>
          </a:prstGeom>
        </p:spPr>
      </p:pic>
    </p:spTree>
    <p:extLst>
      <p:ext uri="{BB962C8B-B14F-4D97-AF65-F5344CB8AC3E}">
        <p14:creationId xmlns:p14="http://schemas.microsoft.com/office/powerpoint/2010/main" val="37463675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1DDA1-4FC1-ACF6-C102-3E7C93FDA9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A089E6-02A2-6EC3-8E26-BFA64F91D540}"/>
              </a:ext>
            </a:extLst>
          </p:cNvPr>
          <p:cNvSpPr>
            <a:spLocks noGrp="1"/>
          </p:cNvSpPr>
          <p:nvPr>
            <p:ph type="title"/>
          </p:nvPr>
        </p:nvSpPr>
        <p:spPr>
          <a:xfrm>
            <a:off x="670560" y="0"/>
            <a:ext cx="11521440" cy="1097280"/>
          </a:xfrm>
        </p:spPr>
        <p:txBody>
          <a:bodyPr anchor="b"/>
          <a:lstStyle/>
          <a:p>
            <a:r>
              <a:rPr lang="en-US"/>
              <a:t>Campaign outcomes</a:t>
            </a:r>
          </a:p>
        </p:txBody>
      </p:sp>
      <p:sp>
        <p:nvSpPr>
          <p:cNvPr id="3" name="Content Placeholder 2">
            <a:extLst>
              <a:ext uri="{FF2B5EF4-FFF2-40B4-BE49-F238E27FC236}">
                <a16:creationId xmlns:a16="http://schemas.microsoft.com/office/drawing/2014/main" id="{AB35419D-09FC-9001-8842-77A4471B71D7}"/>
              </a:ext>
            </a:extLst>
          </p:cNvPr>
          <p:cNvSpPr>
            <a:spLocks noGrp="1"/>
          </p:cNvSpPr>
          <p:nvPr>
            <p:ph idx="1"/>
          </p:nvPr>
        </p:nvSpPr>
        <p:spPr>
          <a:xfrm>
            <a:off x="805543" y="1418572"/>
            <a:ext cx="9242372" cy="4638649"/>
          </a:xfrm>
        </p:spPr>
        <p:txBody>
          <a:bodyPr vert="horz" lIns="91440" tIns="45720" rIns="91440" bIns="45720" rtlCol="0" anchor="t">
            <a:noAutofit/>
          </a:bodyPr>
          <a:lstStyle/>
          <a:p>
            <a:pPr marL="342900" indent="-342900">
              <a:buFont typeface="Arial" panose="020B0604020202020204" pitchFamily="34" charset="0"/>
              <a:buChar char="•"/>
            </a:pPr>
            <a:r>
              <a:rPr lang="en-US" b="0">
                <a:latin typeface="Roboto"/>
                <a:ea typeface="Roboto"/>
                <a:cs typeface="Roboto"/>
              </a:rPr>
              <a:t>Video views: 600 across two videos (double our goal)</a:t>
            </a:r>
            <a:endParaRPr lang="en-US" b="0">
              <a:cs typeface="Roboto"/>
            </a:endParaRPr>
          </a:p>
          <a:p>
            <a:pPr marL="342900" indent="-342900">
              <a:buFont typeface="Arial" panose="020B0604020202020204" pitchFamily="34" charset="0"/>
              <a:buChar char="•"/>
            </a:pPr>
            <a:r>
              <a:rPr lang="en-US" b="0">
                <a:latin typeface="Roboto"/>
                <a:ea typeface="Roboto"/>
                <a:cs typeface="Roboto"/>
              </a:rPr>
              <a:t>Seven teams participated in contests (exceeded our goal by 20%)</a:t>
            </a:r>
          </a:p>
          <a:p>
            <a:pPr marL="342900" indent="-342900">
              <a:buFont typeface="Arial" panose="020B0604020202020204" pitchFamily="34" charset="0"/>
              <a:buChar char="•"/>
            </a:pPr>
            <a:r>
              <a:rPr lang="en-US" b="0">
                <a:latin typeface="Roboto"/>
                <a:ea typeface="Roboto"/>
                <a:cs typeface="Roboto"/>
              </a:rPr>
              <a:t>People look forward to it each year</a:t>
            </a:r>
          </a:p>
          <a:p>
            <a:pPr marL="342900" indent="-342900">
              <a:buFont typeface="Arial" panose="020B0604020202020204" pitchFamily="34" charset="0"/>
              <a:buChar char="•"/>
            </a:pPr>
            <a:r>
              <a:rPr lang="en-US" b="0">
                <a:latin typeface="Roboto"/>
                <a:ea typeface="Roboto"/>
                <a:cs typeface="Roboto"/>
              </a:rPr>
              <a:t>We are taking something that people need to do and making it fun</a:t>
            </a:r>
            <a:endParaRPr lang="en-US" b="0">
              <a:cs typeface="Roboto"/>
            </a:endParaRPr>
          </a:p>
        </p:txBody>
      </p:sp>
    </p:spTree>
    <p:extLst>
      <p:ext uri="{BB962C8B-B14F-4D97-AF65-F5344CB8AC3E}">
        <p14:creationId xmlns:p14="http://schemas.microsoft.com/office/powerpoint/2010/main" val="26742292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2DA83-BEC4-DF20-3871-C6992C1DA69E}"/>
              </a:ext>
            </a:extLst>
          </p:cNvPr>
          <p:cNvSpPr>
            <a:spLocks noGrp="1"/>
          </p:cNvSpPr>
          <p:nvPr>
            <p:ph type="title"/>
          </p:nvPr>
        </p:nvSpPr>
        <p:spPr>
          <a:xfrm>
            <a:off x="440266" y="2230190"/>
            <a:ext cx="11503377" cy="1325563"/>
          </a:xfrm>
        </p:spPr>
        <p:txBody>
          <a:bodyPr/>
          <a:lstStyle/>
          <a:p>
            <a:r>
              <a:rPr lang="en-US"/>
              <a:t>What’s at the heart of every campaign?</a:t>
            </a:r>
          </a:p>
        </p:txBody>
      </p:sp>
    </p:spTree>
    <p:extLst>
      <p:ext uri="{BB962C8B-B14F-4D97-AF65-F5344CB8AC3E}">
        <p14:creationId xmlns:p14="http://schemas.microsoft.com/office/powerpoint/2010/main" val="22416946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A5F89-536D-BFBF-47D4-3720A43FCB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8F37A3-6773-A23A-BA36-EB7B2FB50885}"/>
              </a:ext>
            </a:extLst>
          </p:cNvPr>
          <p:cNvSpPr>
            <a:spLocks noGrp="1"/>
          </p:cNvSpPr>
          <p:nvPr>
            <p:ph type="title"/>
          </p:nvPr>
        </p:nvSpPr>
        <p:spPr/>
        <p:txBody>
          <a:bodyPr/>
          <a:lstStyle/>
          <a:p>
            <a:r>
              <a:rPr lang="en-US"/>
              <a:t>Staff participation!</a:t>
            </a:r>
          </a:p>
        </p:txBody>
      </p:sp>
    </p:spTree>
    <p:extLst>
      <p:ext uri="{BB962C8B-B14F-4D97-AF65-F5344CB8AC3E}">
        <p14:creationId xmlns:p14="http://schemas.microsoft.com/office/powerpoint/2010/main" val="17491869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22A81-7DA9-C5A6-F598-BA4B97F7EB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CD011-25F1-8ED7-2179-531F863B1749}"/>
              </a:ext>
            </a:extLst>
          </p:cNvPr>
          <p:cNvSpPr>
            <a:spLocks noGrp="1"/>
          </p:cNvSpPr>
          <p:nvPr>
            <p:ph type="title"/>
          </p:nvPr>
        </p:nvSpPr>
        <p:spPr/>
        <p:txBody>
          <a:bodyPr/>
          <a:lstStyle/>
          <a:p>
            <a:r>
              <a:rPr lang="en-US"/>
              <a:t>Staff participation</a:t>
            </a:r>
          </a:p>
        </p:txBody>
      </p:sp>
      <p:sp>
        <p:nvSpPr>
          <p:cNvPr id="3" name="Content Placeholder 2">
            <a:extLst>
              <a:ext uri="{FF2B5EF4-FFF2-40B4-BE49-F238E27FC236}">
                <a16:creationId xmlns:a16="http://schemas.microsoft.com/office/drawing/2014/main" id="{3997CBDF-EFAE-809A-BA32-C709D567205A}"/>
              </a:ext>
            </a:extLst>
          </p:cNvPr>
          <p:cNvSpPr>
            <a:spLocks noGrp="1"/>
          </p:cNvSpPr>
          <p:nvPr>
            <p:ph idx="1"/>
          </p:nvPr>
        </p:nvSpPr>
        <p:spPr>
          <a:xfrm>
            <a:off x="838200" y="1450428"/>
            <a:ext cx="10226842" cy="4726535"/>
          </a:xfrm>
        </p:spPr>
        <p:txBody>
          <a:bodyPr vert="horz" lIns="91440" tIns="45720" rIns="91440" bIns="45720" rtlCol="0" anchor="t">
            <a:noAutofit/>
          </a:bodyPr>
          <a:lstStyle/>
          <a:p>
            <a:pPr marL="342900" indent="-342900">
              <a:lnSpc>
                <a:spcPct val="150000"/>
              </a:lnSpc>
              <a:buFont typeface="Arial" panose="020B0604020202020204" pitchFamily="34" charset="0"/>
              <a:buChar char="•"/>
            </a:pPr>
            <a:r>
              <a:rPr lang="en-US" b="0">
                <a:latin typeface="Roboto"/>
                <a:ea typeface="Roboto"/>
                <a:cs typeface="Roboto"/>
              </a:rPr>
              <a:t>A key piece of our campaigns’ success has been staff participation.</a:t>
            </a:r>
            <a:endParaRPr lang="en-US"/>
          </a:p>
          <a:p>
            <a:pPr marL="342900" indent="-342900">
              <a:lnSpc>
                <a:spcPct val="150000"/>
              </a:lnSpc>
              <a:buFont typeface="Arial" panose="020B0604020202020204" pitchFamily="34" charset="0"/>
              <a:buChar char="•"/>
            </a:pPr>
            <a:r>
              <a:rPr lang="en-US" b="0">
                <a:latin typeface="Roboto"/>
                <a:ea typeface="Roboto"/>
                <a:cs typeface="Roboto"/>
              </a:rPr>
              <a:t>We have great engagement because we invite people to be part of the videos, form teams and compete against one another in contests.</a:t>
            </a:r>
          </a:p>
          <a:p>
            <a:pPr marL="342900" indent="-342900">
              <a:lnSpc>
                <a:spcPct val="150000"/>
              </a:lnSpc>
              <a:buFont typeface="Arial" panose="020B0604020202020204" pitchFamily="34" charset="0"/>
              <a:buChar char="•"/>
            </a:pPr>
            <a:r>
              <a:rPr lang="en-US" b="0">
                <a:latin typeface="Roboto"/>
                <a:ea typeface="Roboto"/>
                <a:cs typeface="Roboto"/>
              </a:rPr>
              <a:t>They are learning, having fun and engaging in best practices that can help form habits.</a:t>
            </a:r>
          </a:p>
          <a:p>
            <a:pPr marL="342900" indent="-342900">
              <a:lnSpc>
                <a:spcPct val="150000"/>
              </a:lnSpc>
              <a:buFont typeface="Arial" panose="020B0604020202020204" pitchFamily="34" charset="0"/>
              <a:buChar char="•"/>
            </a:pPr>
            <a:r>
              <a:rPr lang="en-US" b="0">
                <a:latin typeface="Roboto"/>
                <a:ea typeface="Roboto"/>
                <a:cs typeface="Roboto"/>
              </a:rPr>
              <a:t>We are not just telling staff what to do or not do. We are getting them involved.</a:t>
            </a:r>
          </a:p>
          <a:p>
            <a:pPr marL="342900" indent="-342900">
              <a:lnSpc>
                <a:spcPct val="150000"/>
              </a:lnSpc>
              <a:buFont typeface="Arial" panose="020B0604020202020204" pitchFamily="34" charset="0"/>
              <a:buChar char="•"/>
            </a:pPr>
            <a:r>
              <a:rPr lang="en-US" b="0">
                <a:latin typeface="Roboto"/>
                <a:ea typeface="Roboto"/>
                <a:cs typeface="Roboto"/>
              </a:rPr>
              <a:t>Participation deepens engagement, encourages interaction, sparks conversation and drives accountability.</a:t>
            </a:r>
          </a:p>
          <a:p>
            <a:pPr marL="342900" indent="-342900">
              <a:buFont typeface="Arial" panose="020B0604020202020204" pitchFamily="34" charset="0"/>
              <a:buChar char="•"/>
            </a:pPr>
            <a:endParaRPr lang="en-US">
              <a:cs typeface="Roboto" panose="02000000000000000000" pitchFamily="2" charset="0"/>
            </a:endParaRPr>
          </a:p>
        </p:txBody>
      </p:sp>
    </p:spTree>
    <p:extLst>
      <p:ext uri="{BB962C8B-B14F-4D97-AF65-F5344CB8AC3E}">
        <p14:creationId xmlns:p14="http://schemas.microsoft.com/office/powerpoint/2010/main" val="38277094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03440-022B-4507-6167-D84A569CFA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72ACCB-4B07-B317-C0C7-2B705027BDB2}"/>
              </a:ext>
            </a:extLst>
          </p:cNvPr>
          <p:cNvSpPr>
            <a:spLocks noGrp="1"/>
          </p:cNvSpPr>
          <p:nvPr>
            <p:ph type="title"/>
          </p:nvPr>
        </p:nvSpPr>
        <p:spPr>
          <a:xfrm>
            <a:off x="658246" y="1481960"/>
            <a:ext cx="6430341" cy="2575034"/>
          </a:xfrm>
        </p:spPr>
        <p:txBody>
          <a:bodyPr/>
          <a:lstStyle/>
          <a:p>
            <a:r>
              <a:rPr lang="en-US"/>
              <a:t>Cybersecurity Awareness Month at your agency</a:t>
            </a:r>
          </a:p>
        </p:txBody>
      </p:sp>
      <p:sp>
        <p:nvSpPr>
          <p:cNvPr id="3" name="Text Placeholder 2">
            <a:extLst>
              <a:ext uri="{FF2B5EF4-FFF2-40B4-BE49-F238E27FC236}">
                <a16:creationId xmlns:a16="http://schemas.microsoft.com/office/drawing/2014/main" id="{CF211340-FA32-88B3-9275-3705029CF9E3}"/>
              </a:ext>
            </a:extLst>
          </p:cNvPr>
          <p:cNvSpPr>
            <a:spLocks noGrp="1"/>
          </p:cNvSpPr>
          <p:nvPr>
            <p:ph type="body" idx="1"/>
          </p:nvPr>
        </p:nvSpPr>
        <p:spPr>
          <a:xfrm>
            <a:off x="658246" y="4214648"/>
            <a:ext cx="6430341" cy="809297"/>
          </a:xfrm>
        </p:spPr>
        <p:txBody>
          <a:bodyPr/>
          <a:lstStyle/>
          <a:p>
            <a:r>
              <a:rPr lang="en-US"/>
              <a:t>What you can do</a:t>
            </a:r>
          </a:p>
        </p:txBody>
      </p:sp>
    </p:spTree>
    <p:extLst>
      <p:ext uri="{BB962C8B-B14F-4D97-AF65-F5344CB8AC3E}">
        <p14:creationId xmlns:p14="http://schemas.microsoft.com/office/powerpoint/2010/main" val="700273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38839-E1B3-680D-BA8E-77C5E86997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AA1C7C-3CD2-B496-7506-A824699D0130}"/>
              </a:ext>
            </a:extLst>
          </p:cNvPr>
          <p:cNvSpPr>
            <a:spLocks noGrp="1"/>
          </p:cNvSpPr>
          <p:nvPr>
            <p:ph type="title"/>
          </p:nvPr>
        </p:nvSpPr>
        <p:spPr/>
        <p:txBody>
          <a:bodyPr/>
          <a:lstStyle/>
          <a:p>
            <a:r>
              <a:rPr lang="en-US" dirty="0"/>
              <a:t>The Situation </a:t>
            </a:r>
          </a:p>
        </p:txBody>
      </p:sp>
      <p:sp>
        <p:nvSpPr>
          <p:cNvPr id="8" name="Rectangle: Rounded Corners 7" descr="Box stating &quot;Policies Needed to Be Approachable &amp; Policy Manual Needs to be Upgraded&#10;">
            <a:extLst>
              <a:ext uri="{FF2B5EF4-FFF2-40B4-BE49-F238E27FC236}">
                <a16:creationId xmlns:a16="http://schemas.microsoft.com/office/drawing/2014/main" id="{921FBB33-E7A9-8267-542A-30EC97E76A26}"/>
              </a:ext>
            </a:extLst>
          </p:cNvPr>
          <p:cNvSpPr/>
          <p:nvPr/>
        </p:nvSpPr>
        <p:spPr>
          <a:xfrm>
            <a:off x="597611" y="1681982"/>
            <a:ext cx="4541520" cy="2011680"/>
          </a:xfrm>
          <a:prstGeom prst="roundRect">
            <a:avLst/>
          </a:prstGeom>
          <a:solidFill>
            <a:srgbClr val="1A4480"/>
          </a:solidFill>
          <a:ln>
            <a:noFill/>
          </a:ln>
          <a:effectLst>
            <a:outerShdw blurRad="76200" dist="38100" dir="5400000" algn="ctr" rotWithShape="0">
              <a:srgbClr val="000000">
                <a:alpha val="2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ptos" panose="02110004020202020204"/>
                <a:ea typeface="+mn-ea"/>
                <a:cs typeface="+mn-cs"/>
              </a:rPr>
              <a:t>Policies Needed to Be Approachable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ptos" panose="02110004020202020204"/>
                <a:ea typeface="+mn-ea"/>
                <a:cs typeface="+mn-cs"/>
              </a:rPr>
              <a:t>&amp;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ptos" panose="02110004020202020204"/>
                <a:ea typeface="+mn-ea"/>
                <a:cs typeface="+mn-cs"/>
              </a:rPr>
              <a:t>Policy Manual Needs to be Upgraded</a:t>
            </a:r>
          </a:p>
        </p:txBody>
      </p:sp>
      <p:sp>
        <p:nvSpPr>
          <p:cNvPr id="12" name="Rectangle: Rounded Corners 11" descr="Box Stating Roles need Unique Role Based Training for GRC Tool&#10;">
            <a:extLst>
              <a:ext uri="{FF2B5EF4-FFF2-40B4-BE49-F238E27FC236}">
                <a16:creationId xmlns:a16="http://schemas.microsoft.com/office/drawing/2014/main" id="{7BAD0267-92AE-1B94-AC90-6157C361A217}"/>
              </a:ext>
            </a:extLst>
          </p:cNvPr>
          <p:cNvSpPr/>
          <p:nvPr/>
        </p:nvSpPr>
        <p:spPr>
          <a:xfrm>
            <a:off x="6339840" y="1694814"/>
            <a:ext cx="4541520" cy="2011680"/>
          </a:xfrm>
          <a:prstGeom prst="roundRect">
            <a:avLst/>
          </a:prstGeom>
          <a:solidFill>
            <a:srgbClr val="1A4480"/>
          </a:solidFill>
          <a:ln>
            <a:noFill/>
          </a:ln>
          <a:effectLst>
            <a:outerShdw blurRad="76200" dist="38100" dir="5400000" algn="ctr" rotWithShape="0">
              <a:srgbClr val="000000">
                <a:alpha val="2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ptos" panose="02110004020202020204"/>
                <a:ea typeface="+mn-ea"/>
                <a:cs typeface="+mn-cs"/>
              </a:rPr>
              <a:t>New Standards (SEC530 and SEC540)</a:t>
            </a:r>
          </a:p>
        </p:txBody>
      </p:sp>
      <p:sp>
        <p:nvSpPr>
          <p:cNvPr id="6" name="Rectangle: Rounded Corners 5" descr="Box stating Roles need Unique Role Based Training for GRC Tool&#10;">
            <a:extLst>
              <a:ext uri="{FF2B5EF4-FFF2-40B4-BE49-F238E27FC236}">
                <a16:creationId xmlns:a16="http://schemas.microsoft.com/office/drawing/2014/main" id="{7015BDB8-847B-0892-64E5-8F71B5880E06}"/>
              </a:ext>
            </a:extLst>
          </p:cNvPr>
          <p:cNvSpPr/>
          <p:nvPr/>
        </p:nvSpPr>
        <p:spPr>
          <a:xfrm>
            <a:off x="597611" y="4344669"/>
            <a:ext cx="4541520" cy="2011680"/>
          </a:xfrm>
          <a:prstGeom prst="roundRect">
            <a:avLst/>
          </a:prstGeom>
          <a:solidFill>
            <a:srgbClr val="1A4480"/>
          </a:solidFill>
          <a:ln>
            <a:noFill/>
          </a:ln>
          <a:effectLst>
            <a:outerShdw blurRad="76200" dist="38100" dir="5400000" algn="ctr" rotWithShape="0">
              <a:srgbClr val="000000">
                <a:alpha val="2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ptos" panose="02110004020202020204"/>
                <a:ea typeface="+mn-ea"/>
                <a:cs typeface="+mn-cs"/>
              </a:rPr>
              <a:t>Roles need Unique Role Based Training for GRC Tool</a:t>
            </a:r>
          </a:p>
        </p:txBody>
      </p:sp>
      <p:sp>
        <p:nvSpPr>
          <p:cNvPr id="14" name="Rectangle: Rounded Corners 13" descr="Box Stating Roles need Unique Role Based Training for GRC Tool&#10;">
            <a:extLst>
              <a:ext uri="{FF2B5EF4-FFF2-40B4-BE49-F238E27FC236}">
                <a16:creationId xmlns:a16="http://schemas.microsoft.com/office/drawing/2014/main" id="{1D5731AA-FFEC-BB4B-CF08-96719ED054F7}"/>
              </a:ext>
            </a:extLst>
          </p:cNvPr>
          <p:cNvSpPr/>
          <p:nvPr/>
        </p:nvSpPr>
        <p:spPr>
          <a:xfrm>
            <a:off x="6339840" y="4344669"/>
            <a:ext cx="4541520" cy="2011680"/>
          </a:xfrm>
          <a:prstGeom prst="roundRect">
            <a:avLst/>
          </a:prstGeom>
          <a:solidFill>
            <a:srgbClr val="1A4480"/>
          </a:solidFill>
          <a:ln>
            <a:noFill/>
          </a:ln>
          <a:effectLst>
            <a:outerShdw blurRad="76200" dist="38100" dir="5400000" algn="ctr" rotWithShape="0">
              <a:srgbClr val="000000">
                <a:alpha val="2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ptos" panose="02110004020202020204"/>
                <a:ea typeface="+mn-ea"/>
                <a:cs typeface="+mn-cs"/>
              </a:rPr>
              <a:t>Need Role Matrix for GRC tool </a:t>
            </a:r>
          </a:p>
        </p:txBody>
      </p:sp>
      <p:sp>
        <p:nvSpPr>
          <p:cNvPr id="3" name="Slide Number Placeholder 2">
            <a:extLst>
              <a:ext uri="{FF2B5EF4-FFF2-40B4-BE49-F238E27FC236}">
                <a16:creationId xmlns:a16="http://schemas.microsoft.com/office/drawing/2014/main" id="{A2D4698B-3578-EA7C-0350-56905C6F14D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699931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D84FA-0D72-3AED-1CF2-2BDB86C48B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352118-C3F9-4EEE-5EC9-97517690E2E2}"/>
              </a:ext>
            </a:extLst>
          </p:cNvPr>
          <p:cNvSpPr>
            <a:spLocks noGrp="1"/>
          </p:cNvSpPr>
          <p:nvPr>
            <p:ph type="title"/>
          </p:nvPr>
        </p:nvSpPr>
        <p:spPr/>
        <p:txBody>
          <a:bodyPr/>
          <a:lstStyle/>
          <a:p>
            <a:r>
              <a:rPr lang="en-US">
                <a:latin typeface="Roboto"/>
                <a:ea typeface="Roboto"/>
                <a:cs typeface="Roboto"/>
              </a:rPr>
              <a:t>Lock It Before You Leave It campaign</a:t>
            </a:r>
            <a:endParaRPr lang="en-US"/>
          </a:p>
        </p:txBody>
      </p:sp>
      <p:sp>
        <p:nvSpPr>
          <p:cNvPr id="3" name="Content Placeholder 2">
            <a:extLst>
              <a:ext uri="{FF2B5EF4-FFF2-40B4-BE49-F238E27FC236}">
                <a16:creationId xmlns:a16="http://schemas.microsoft.com/office/drawing/2014/main" id="{D5F195AF-99A7-32D3-94DF-1EA47E5D391E}"/>
              </a:ext>
            </a:extLst>
          </p:cNvPr>
          <p:cNvSpPr>
            <a:spLocks noGrp="1"/>
          </p:cNvSpPr>
          <p:nvPr>
            <p:ph idx="1"/>
          </p:nvPr>
        </p:nvSpPr>
        <p:spPr>
          <a:xfrm>
            <a:off x="838200" y="1450428"/>
            <a:ext cx="10033000" cy="4726535"/>
          </a:xfrm>
        </p:spPr>
        <p:txBody>
          <a:bodyPr vert="horz" lIns="91440" tIns="45720" rIns="91440" bIns="45720" rtlCol="0" anchor="t">
            <a:noAutofit/>
          </a:bodyPr>
          <a:lstStyle/>
          <a:p>
            <a:r>
              <a:rPr lang="en-US">
                <a:latin typeface="Roboto"/>
                <a:ea typeface="Roboto"/>
                <a:cs typeface="Roboto"/>
              </a:rPr>
              <a:t>Good</a:t>
            </a:r>
            <a:endParaRPr lang="en-US">
              <a:cs typeface="Roboto" panose="02000000000000000000" pitchFamily="2" charset="0"/>
            </a:endParaRPr>
          </a:p>
          <a:p>
            <a:r>
              <a:rPr lang="en-US" b="0">
                <a:latin typeface="Roboto"/>
                <a:ea typeface="Roboto"/>
                <a:cs typeface="Roboto"/>
              </a:rPr>
              <a:t>Tactics: informational articles/emails, flyers</a:t>
            </a:r>
          </a:p>
          <a:p>
            <a:r>
              <a:rPr lang="en-US" b="0">
                <a:latin typeface="Roboto"/>
                <a:ea typeface="Roboto"/>
                <a:cs typeface="Roboto"/>
              </a:rPr>
              <a:t>Measurable goal: increase awareness </a:t>
            </a:r>
            <a:endParaRPr lang="en-US"/>
          </a:p>
          <a:p>
            <a:r>
              <a:rPr lang="en-US">
                <a:latin typeface="Roboto"/>
                <a:ea typeface="Roboto"/>
                <a:cs typeface="Roboto"/>
              </a:rPr>
              <a:t>Better</a:t>
            </a:r>
          </a:p>
          <a:p>
            <a:r>
              <a:rPr lang="en-US" b="0">
                <a:latin typeface="Roboto"/>
                <a:ea typeface="Roboto"/>
                <a:cs typeface="Roboto"/>
              </a:rPr>
              <a:t>Tactics: informational articles/emails, flyers and internal campaign</a:t>
            </a:r>
          </a:p>
          <a:p>
            <a:r>
              <a:rPr lang="en-US" b="0">
                <a:latin typeface="Roboto"/>
                <a:ea typeface="Roboto"/>
                <a:cs typeface="Roboto"/>
              </a:rPr>
              <a:t>Measurable goal: increase awareness, decrease the number of unattended computers left unlocked</a:t>
            </a:r>
            <a:endParaRPr lang="en-US" b="0">
              <a:cs typeface="Roboto"/>
            </a:endParaRPr>
          </a:p>
          <a:p>
            <a:r>
              <a:rPr lang="en-US">
                <a:latin typeface="Roboto"/>
                <a:ea typeface="Roboto"/>
                <a:cs typeface="Roboto"/>
              </a:rPr>
              <a:t>Best</a:t>
            </a:r>
            <a:endParaRPr lang="en-US">
              <a:cs typeface="Roboto"/>
            </a:endParaRPr>
          </a:p>
          <a:p>
            <a:r>
              <a:rPr lang="en-US" b="0">
                <a:latin typeface="Roboto"/>
                <a:ea typeface="Roboto"/>
                <a:cs typeface="Roboto"/>
              </a:rPr>
              <a:t>Tactics: informational articles/emails, flyers, internal campaign, video featuring staff </a:t>
            </a:r>
            <a:endParaRPr lang="en-US" b="0">
              <a:cs typeface="Roboto"/>
            </a:endParaRPr>
          </a:p>
          <a:p>
            <a:r>
              <a:rPr lang="en-US" b="0">
                <a:latin typeface="Roboto"/>
                <a:ea typeface="Roboto"/>
                <a:cs typeface="Roboto"/>
              </a:rPr>
              <a:t>Measurable goal: increase awareness, decrease the number of unattended computers left unlocked</a:t>
            </a:r>
            <a:endParaRPr lang="en-US" b="0">
              <a:cs typeface="Roboto"/>
            </a:endParaRPr>
          </a:p>
          <a:p>
            <a:pPr marL="342900" indent="-342900">
              <a:buFont typeface="Arial" panose="020B0604020202020204" pitchFamily="34" charset="0"/>
              <a:buChar char="•"/>
            </a:pPr>
            <a:endParaRPr lang="en-US" b="0">
              <a:cs typeface="Roboto" panose="02000000000000000000" pitchFamily="2" charset="0"/>
            </a:endParaRPr>
          </a:p>
          <a:p>
            <a:pPr marL="342900" indent="-342900">
              <a:buFont typeface="Arial" panose="020B0604020202020204" pitchFamily="34" charset="0"/>
              <a:buChar char="•"/>
            </a:pPr>
            <a:endParaRPr lang="en-US">
              <a:cs typeface="Roboto" panose="02000000000000000000" pitchFamily="2" charset="0"/>
            </a:endParaRPr>
          </a:p>
        </p:txBody>
      </p:sp>
    </p:spTree>
    <p:extLst>
      <p:ext uri="{BB962C8B-B14F-4D97-AF65-F5344CB8AC3E}">
        <p14:creationId xmlns:p14="http://schemas.microsoft.com/office/powerpoint/2010/main" val="7050494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4FC3D-C9DC-061B-07FA-57F9B41DAA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924AF6-0734-D5B1-184D-4122C57652C5}"/>
              </a:ext>
            </a:extLst>
          </p:cNvPr>
          <p:cNvSpPr>
            <a:spLocks noGrp="1"/>
          </p:cNvSpPr>
          <p:nvPr>
            <p:ph type="title"/>
          </p:nvPr>
        </p:nvSpPr>
        <p:spPr/>
        <p:txBody>
          <a:bodyPr/>
          <a:lstStyle/>
          <a:p>
            <a:r>
              <a:rPr lang="en-US"/>
              <a:t>Steps</a:t>
            </a:r>
          </a:p>
        </p:txBody>
      </p:sp>
      <p:sp>
        <p:nvSpPr>
          <p:cNvPr id="3" name="Content Placeholder 2">
            <a:extLst>
              <a:ext uri="{FF2B5EF4-FFF2-40B4-BE49-F238E27FC236}">
                <a16:creationId xmlns:a16="http://schemas.microsoft.com/office/drawing/2014/main" id="{2B7948F7-564D-8D59-3C66-9DF81A83D730}"/>
              </a:ext>
            </a:extLst>
          </p:cNvPr>
          <p:cNvSpPr>
            <a:spLocks noGrp="1"/>
          </p:cNvSpPr>
          <p:nvPr>
            <p:ph idx="1"/>
          </p:nvPr>
        </p:nvSpPr>
        <p:spPr>
          <a:xfrm>
            <a:off x="838200" y="1450428"/>
            <a:ext cx="5524500" cy="4726535"/>
          </a:xfrm>
        </p:spPr>
        <p:txBody>
          <a:bodyPr vert="horz" lIns="91440" tIns="45720" rIns="91440" bIns="45720" rtlCol="0" anchor="t">
            <a:noAutofit/>
          </a:bodyPr>
          <a:lstStyle/>
          <a:p>
            <a:pPr marL="457200" indent="-457200">
              <a:lnSpc>
                <a:spcPct val="150000"/>
              </a:lnSpc>
              <a:buAutoNum type="arabicPeriod"/>
            </a:pPr>
            <a:r>
              <a:rPr lang="en-US" b="0">
                <a:latin typeface="Roboto"/>
                <a:ea typeface="Roboto"/>
                <a:cs typeface="Roboto"/>
              </a:rPr>
              <a:t>Choose topics</a:t>
            </a:r>
            <a:endParaRPr lang="en-US">
              <a:latin typeface="Roboto"/>
              <a:ea typeface="Roboto"/>
              <a:cs typeface="Roboto"/>
            </a:endParaRPr>
          </a:p>
          <a:p>
            <a:pPr marL="457200" indent="-457200">
              <a:lnSpc>
                <a:spcPct val="150000"/>
              </a:lnSpc>
              <a:buAutoNum type="arabicPeriod"/>
            </a:pPr>
            <a:r>
              <a:rPr lang="en-US" b="0">
                <a:latin typeface="Roboto"/>
                <a:ea typeface="Roboto"/>
                <a:cs typeface="Roboto"/>
              </a:rPr>
              <a:t>Identify tactics</a:t>
            </a:r>
          </a:p>
          <a:p>
            <a:pPr marL="457200" indent="-457200">
              <a:lnSpc>
                <a:spcPct val="150000"/>
              </a:lnSpc>
              <a:buAutoNum type="arabicPeriod"/>
            </a:pPr>
            <a:r>
              <a:rPr lang="en-US" b="0">
                <a:latin typeface="Roboto"/>
                <a:ea typeface="Roboto"/>
                <a:cs typeface="Roboto"/>
              </a:rPr>
              <a:t>Set measurable goals and objectives</a:t>
            </a:r>
          </a:p>
          <a:p>
            <a:pPr marL="457200" indent="-457200">
              <a:buAutoNum type="arabicPeriod"/>
            </a:pPr>
            <a:endParaRPr lang="en-US" b="0">
              <a:cs typeface="Roboto" panose="02000000000000000000" pitchFamily="2" charset="0"/>
            </a:endParaRPr>
          </a:p>
          <a:p>
            <a:pPr marL="342900" indent="-342900">
              <a:buFont typeface="Arial" panose="020B0604020202020204" pitchFamily="34" charset="0"/>
              <a:buChar char="•"/>
            </a:pPr>
            <a:endParaRPr lang="en-US" b="0">
              <a:cs typeface="Roboto" panose="02000000000000000000" pitchFamily="2" charset="0"/>
            </a:endParaRPr>
          </a:p>
          <a:p>
            <a:pPr marL="342900" indent="-342900">
              <a:buFont typeface="Arial" panose="020B0604020202020204" pitchFamily="34" charset="0"/>
              <a:buChar char="•"/>
            </a:pPr>
            <a:endParaRPr lang="en-US">
              <a:cs typeface="Roboto" panose="02000000000000000000" pitchFamily="2" charset="0"/>
            </a:endParaRPr>
          </a:p>
        </p:txBody>
      </p:sp>
    </p:spTree>
    <p:extLst>
      <p:ext uri="{BB962C8B-B14F-4D97-AF65-F5344CB8AC3E}">
        <p14:creationId xmlns:p14="http://schemas.microsoft.com/office/powerpoint/2010/main" val="22377847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3C2CE-AA48-B8F2-A39B-212AA71521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F47CF0-783B-D230-2925-DCE05163E544}"/>
              </a:ext>
            </a:extLst>
          </p:cNvPr>
          <p:cNvSpPr>
            <a:spLocks noGrp="1"/>
          </p:cNvSpPr>
          <p:nvPr>
            <p:ph type="title"/>
          </p:nvPr>
        </p:nvSpPr>
        <p:spPr/>
        <p:txBody>
          <a:bodyPr/>
          <a:lstStyle/>
          <a:p>
            <a:r>
              <a:rPr lang="en-US"/>
              <a:t>Tips</a:t>
            </a:r>
          </a:p>
        </p:txBody>
      </p:sp>
      <p:sp>
        <p:nvSpPr>
          <p:cNvPr id="3" name="Content Placeholder 2">
            <a:extLst>
              <a:ext uri="{FF2B5EF4-FFF2-40B4-BE49-F238E27FC236}">
                <a16:creationId xmlns:a16="http://schemas.microsoft.com/office/drawing/2014/main" id="{D47E97F5-BFE3-645B-D85D-72A73E78810F}"/>
              </a:ext>
            </a:extLst>
          </p:cNvPr>
          <p:cNvSpPr>
            <a:spLocks noGrp="1"/>
          </p:cNvSpPr>
          <p:nvPr>
            <p:ph idx="1"/>
          </p:nvPr>
        </p:nvSpPr>
        <p:spPr>
          <a:xfrm>
            <a:off x="838200" y="1450428"/>
            <a:ext cx="9916582" cy="4726535"/>
          </a:xfrm>
        </p:spPr>
        <p:txBody>
          <a:bodyPr vert="horz" lIns="91440" tIns="45720" rIns="91440" bIns="45720" rtlCol="0" anchor="t">
            <a:noAutofit/>
          </a:bodyPr>
          <a:lstStyle/>
          <a:p>
            <a:pPr marL="457200" indent="-457200">
              <a:lnSpc>
                <a:spcPct val="150000"/>
              </a:lnSpc>
              <a:buAutoNum type="arabicPeriod"/>
            </a:pPr>
            <a:r>
              <a:rPr lang="en-US" b="0">
                <a:latin typeface="Roboto"/>
                <a:ea typeface="Roboto"/>
                <a:cs typeface="Roboto"/>
              </a:rPr>
              <a:t>Start small</a:t>
            </a:r>
            <a:endParaRPr lang="en-US">
              <a:cs typeface="Roboto" panose="02000000000000000000" pitchFamily="2" charset="0"/>
            </a:endParaRPr>
          </a:p>
          <a:p>
            <a:pPr marL="457200" indent="-457200">
              <a:lnSpc>
                <a:spcPct val="150000"/>
              </a:lnSpc>
              <a:buAutoNum type="arabicPeriod"/>
            </a:pPr>
            <a:r>
              <a:rPr lang="en-US" b="0">
                <a:latin typeface="Roboto"/>
                <a:ea typeface="Roboto"/>
                <a:cs typeface="Roboto"/>
              </a:rPr>
              <a:t>Leadership buy-in </a:t>
            </a:r>
          </a:p>
          <a:p>
            <a:pPr marL="457200" indent="-457200">
              <a:lnSpc>
                <a:spcPct val="150000"/>
              </a:lnSpc>
              <a:buAutoNum type="arabicPeriod"/>
            </a:pPr>
            <a:r>
              <a:rPr lang="en-US" b="0">
                <a:latin typeface="Roboto"/>
                <a:ea typeface="Roboto"/>
                <a:cs typeface="Roboto"/>
              </a:rPr>
              <a:t>Form a project team – AITR and other IT personnel, communications, creative</a:t>
            </a:r>
          </a:p>
          <a:p>
            <a:pPr marL="457200" indent="-457200">
              <a:lnSpc>
                <a:spcPct val="150000"/>
              </a:lnSpc>
              <a:buAutoNum type="arabicPeriod"/>
            </a:pPr>
            <a:r>
              <a:rPr lang="en-US" b="0">
                <a:latin typeface="Roboto"/>
                <a:ea typeface="Roboto"/>
                <a:cs typeface="Roboto"/>
              </a:rPr>
              <a:t>Plug-and-play what we have done</a:t>
            </a:r>
          </a:p>
          <a:p>
            <a:pPr marL="342900" indent="-342900">
              <a:buFont typeface="Arial" panose="020B0604020202020204" pitchFamily="34" charset="0"/>
              <a:buChar char="•"/>
            </a:pPr>
            <a:endParaRPr lang="en-US" b="0">
              <a:cs typeface="Roboto" panose="02000000000000000000" pitchFamily="2" charset="0"/>
            </a:endParaRPr>
          </a:p>
          <a:p>
            <a:pPr marL="342900" indent="-342900">
              <a:buFont typeface="Arial" panose="020B0604020202020204" pitchFamily="34" charset="0"/>
              <a:buChar char="•"/>
            </a:pPr>
            <a:endParaRPr lang="en-US">
              <a:cs typeface="Roboto" panose="02000000000000000000" pitchFamily="2" charset="0"/>
            </a:endParaRPr>
          </a:p>
        </p:txBody>
      </p:sp>
    </p:spTree>
    <p:extLst>
      <p:ext uri="{BB962C8B-B14F-4D97-AF65-F5344CB8AC3E}">
        <p14:creationId xmlns:p14="http://schemas.microsoft.com/office/powerpoint/2010/main" val="42486669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1A719-92B0-FE92-CF8F-A6C5CE2BA1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113C2E-2576-6256-5523-B4D111078621}"/>
              </a:ext>
            </a:extLst>
          </p:cNvPr>
          <p:cNvSpPr>
            <a:spLocks noGrp="1"/>
          </p:cNvSpPr>
          <p:nvPr>
            <p:ph type="title"/>
          </p:nvPr>
        </p:nvSpPr>
        <p:spPr/>
        <p:txBody>
          <a:bodyPr/>
          <a:lstStyle/>
          <a:p>
            <a:r>
              <a:rPr lang="en-US"/>
              <a:t>Resources</a:t>
            </a:r>
          </a:p>
        </p:txBody>
      </p:sp>
      <p:sp>
        <p:nvSpPr>
          <p:cNvPr id="7" name="Content Placeholder 2">
            <a:extLst>
              <a:ext uri="{FF2B5EF4-FFF2-40B4-BE49-F238E27FC236}">
                <a16:creationId xmlns:a16="http://schemas.microsoft.com/office/drawing/2014/main" id="{5A1F5C2C-F2AE-0D04-47C1-821B8FFEABEF}"/>
              </a:ext>
            </a:extLst>
          </p:cNvPr>
          <p:cNvSpPr>
            <a:spLocks noGrp="1"/>
          </p:cNvSpPr>
          <p:nvPr/>
        </p:nvSpPr>
        <p:spPr>
          <a:xfrm>
            <a:off x="838199" y="1400297"/>
            <a:ext cx="7519736" cy="4726535"/>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3"/>
              </a:buClr>
              <a:buFontTx/>
              <a:buNone/>
              <a:defRPr sz="2000" b="1" kern="1200">
                <a:solidFill>
                  <a:schemeClr val="tx1"/>
                </a:solidFill>
                <a:latin typeface="Roboto" panose="02000000000000000000" pitchFamily="2" charset="0"/>
                <a:ea typeface="Roboto" panose="02000000000000000000" pitchFamily="2" charset="0"/>
                <a:cs typeface="+mn-cs"/>
              </a:defRPr>
            </a:lvl1pPr>
            <a:lvl2pPr marL="457200" indent="0" algn="l" defTabSz="914400" rtl="0" eaLnBrk="1" latinLnBrk="0" hangingPunct="1">
              <a:lnSpc>
                <a:spcPct val="90000"/>
              </a:lnSpc>
              <a:spcBef>
                <a:spcPts val="500"/>
              </a:spcBef>
              <a:buClr>
                <a:schemeClr val="accent3"/>
              </a:buClr>
              <a:buFontTx/>
              <a:buNone/>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buAutoNum type="arabicPeriod"/>
            </a:pPr>
            <a:r>
              <a:rPr lang="en-US" b="0">
                <a:solidFill>
                  <a:schemeClr val="accent1"/>
                </a:solidFill>
                <a:latin typeface="Roboto"/>
                <a:ea typeface="Roboto"/>
                <a:cs typeface="Roboto"/>
                <a:hlinkClick r:id="rId3">
                  <a:extLst>
                    <a:ext uri="{A12FA001-AC4F-418D-AE19-62706E023703}">
                      <ahyp:hlinkClr xmlns:ahyp="http://schemas.microsoft.com/office/drawing/2018/hyperlinkcolor" val="tx"/>
                    </a:ext>
                  </a:extLst>
                </a:hlinkClick>
              </a:rPr>
              <a:t>Cybersecurity and Infrastructure Security Agency (CISA</a:t>
            </a:r>
            <a:r>
              <a:rPr lang="en-US" b="0">
                <a:solidFill>
                  <a:schemeClr val="accent1"/>
                </a:solidFill>
                <a:latin typeface="Roboto"/>
                <a:ea typeface="Roboto"/>
                <a:cs typeface="Roboto"/>
              </a:rPr>
              <a:t>)</a:t>
            </a:r>
          </a:p>
          <a:p>
            <a:pPr marL="457200" indent="-457200">
              <a:lnSpc>
                <a:spcPct val="150000"/>
              </a:lnSpc>
              <a:buAutoNum type="arabicPeriod"/>
            </a:pPr>
            <a:r>
              <a:rPr lang="en-US" b="0">
                <a:latin typeface="Roboto"/>
                <a:ea typeface="Roboto"/>
                <a:cs typeface="Roboto"/>
                <a:hlinkClick r:id="rId4"/>
              </a:rPr>
              <a:t>VITA YouTube channel</a:t>
            </a:r>
            <a:endParaRPr lang="en-US" b="0">
              <a:latin typeface="Roboto"/>
              <a:ea typeface="Roboto"/>
              <a:cs typeface="Roboto"/>
            </a:endParaRPr>
          </a:p>
          <a:p>
            <a:pPr marL="457200" indent="-457200">
              <a:lnSpc>
                <a:spcPct val="150000"/>
              </a:lnSpc>
              <a:buAutoNum type="arabicPeriod"/>
            </a:pPr>
            <a:r>
              <a:rPr lang="en-US" b="0">
                <a:latin typeface="Roboto"/>
                <a:ea typeface="Roboto"/>
                <a:cs typeface="Roboto"/>
                <a:hlinkClick r:id="rId5"/>
              </a:rPr>
              <a:t>Commonwealth security email</a:t>
            </a:r>
            <a:endParaRPr lang="en-US">
              <a:cs typeface="Roboto" panose="02000000000000000000" pitchFamily="2" charset="0"/>
            </a:endParaRPr>
          </a:p>
          <a:p>
            <a:pPr marL="457200" indent="-457200">
              <a:lnSpc>
                <a:spcPct val="150000"/>
              </a:lnSpc>
              <a:buAutoNum type="arabicPeriod"/>
            </a:pPr>
            <a:r>
              <a:rPr lang="en-US" b="0">
                <a:latin typeface="Roboto"/>
                <a:ea typeface="Roboto"/>
                <a:cs typeface="Roboto"/>
              </a:rPr>
              <a:t>The communications team at </a:t>
            </a:r>
            <a:r>
              <a:rPr lang="en-US" b="0">
                <a:latin typeface="Roboto"/>
                <a:ea typeface="Roboto"/>
                <a:cs typeface="Roboto"/>
                <a:hlinkClick r:id="rId6"/>
              </a:rPr>
              <a:t>VITACOMMS@vita.virginia.gov</a:t>
            </a:r>
            <a:endParaRPr lang="en-US">
              <a:cs typeface="Roboto" panose="02000000000000000000" pitchFamily="2" charset="0"/>
            </a:endParaRPr>
          </a:p>
          <a:p>
            <a:pPr marL="457200" indent="-457200">
              <a:lnSpc>
                <a:spcPct val="150000"/>
              </a:lnSpc>
              <a:buAutoNum type="arabicPeriod"/>
            </a:pPr>
            <a:r>
              <a:rPr lang="en-US" b="0" err="1">
                <a:latin typeface="Roboto"/>
                <a:ea typeface="Roboto"/>
                <a:cs typeface="Roboto"/>
              </a:rPr>
              <a:t>Rotas</a:t>
            </a:r>
            <a:r>
              <a:rPr lang="en-US" b="0">
                <a:latin typeface="Roboto"/>
                <a:ea typeface="Roboto"/>
                <a:cs typeface="Roboto"/>
              </a:rPr>
              <a:t> Security contact</a:t>
            </a:r>
            <a:endParaRPr lang="en-US" b="0">
              <a:cs typeface="Roboto"/>
            </a:endParaRPr>
          </a:p>
          <a:p>
            <a:pPr marL="914400" lvl="1" indent="-457200">
              <a:lnSpc>
                <a:spcPct val="150000"/>
              </a:lnSpc>
              <a:buFont typeface="Arial"/>
              <a:buChar char="•"/>
            </a:pPr>
            <a:r>
              <a:rPr lang="en-US" sz="2000" b="0">
                <a:latin typeface="Roboto"/>
                <a:ea typeface="Roboto"/>
                <a:cs typeface="Roboto"/>
              </a:rPr>
              <a:t>Nick Popovich, </a:t>
            </a:r>
            <a:r>
              <a:rPr lang="en-US" sz="2000" b="0">
                <a:solidFill>
                  <a:schemeClr val="accent1"/>
                </a:solidFill>
                <a:latin typeface="Roboto"/>
                <a:ea typeface="Roboto"/>
                <a:cs typeface="Roboto"/>
                <a:hlinkClick r:id="rId7">
                  <a:extLst>
                    <a:ext uri="{A12FA001-AC4F-418D-AE19-62706E023703}">
                      <ahyp:hlinkClr xmlns:ahyp="http://schemas.microsoft.com/office/drawing/2018/hyperlinkcolor" val="tx"/>
                    </a:ext>
                  </a:extLst>
                </a:hlinkClick>
              </a:rPr>
              <a:t>npopovich@rotassec.com</a:t>
            </a:r>
            <a:endParaRPr lang="en-US" sz="2000" b="0">
              <a:solidFill>
                <a:schemeClr val="accent1"/>
              </a:solidFill>
              <a:latin typeface="Roboto"/>
              <a:ea typeface="Roboto"/>
              <a:cs typeface="Roboto"/>
            </a:endParaRPr>
          </a:p>
          <a:p>
            <a:pPr marL="457200" indent="-457200">
              <a:lnSpc>
                <a:spcPct val="150000"/>
              </a:lnSpc>
              <a:buFont typeface="Wingdings"/>
              <a:buChar char="§"/>
            </a:pPr>
            <a:endParaRPr lang="en-US" sz="1100" b="0">
              <a:latin typeface="Calibri"/>
              <a:ea typeface="Calibri"/>
              <a:cs typeface="Calibri"/>
            </a:endParaRPr>
          </a:p>
          <a:p>
            <a:pPr marL="457200" indent="-457200">
              <a:buAutoNum type="arabicPeriod"/>
            </a:pPr>
            <a:endParaRPr lang="en-US" b="0"/>
          </a:p>
          <a:p>
            <a:pPr marL="342900" indent="-342900">
              <a:buFont typeface="Arial" panose="020B0604020202020204" pitchFamily="34" charset="0"/>
              <a:buChar char="•"/>
            </a:pPr>
            <a:endParaRPr lang="en-US" b="0"/>
          </a:p>
          <a:p>
            <a:pPr marL="342900" indent="-342900">
              <a:buFont typeface="Arial" panose="020B0604020202020204" pitchFamily="34" charset="0"/>
              <a:buChar char="•"/>
            </a:pPr>
            <a:endParaRPr lang="en-US"/>
          </a:p>
        </p:txBody>
      </p:sp>
    </p:spTree>
    <p:extLst>
      <p:ext uri="{BB962C8B-B14F-4D97-AF65-F5344CB8AC3E}">
        <p14:creationId xmlns:p14="http://schemas.microsoft.com/office/powerpoint/2010/main" val="35382860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FFC7F-18D8-7E06-06F5-129243F827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F53C0F-B15E-12E5-F9C1-FB4F5BF12965}"/>
              </a:ext>
            </a:extLst>
          </p:cNvPr>
          <p:cNvSpPr>
            <a:spLocks noGrp="1"/>
          </p:cNvSpPr>
          <p:nvPr>
            <p:ph type="title"/>
          </p:nvPr>
        </p:nvSpPr>
        <p:spPr/>
        <p:txBody>
          <a:bodyPr/>
          <a:lstStyle/>
          <a:p>
            <a:r>
              <a:rPr lang="en-US">
                <a:latin typeface="Roboto"/>
                <a:ea typeface="Roboto"/>
                <a:cs typeface="Roboto"/>
              </a:rPr>
              <a:t>Next steps</a:t>
            </a:r>
            <a:endParaRPr lang="en-US"/>
          </a:p>
        </p:txBody>
      </p:sp>
      <p:sp>
        <p:nvSpPr>
          <p:cNvPr id="3" name="Content Placeholder 2">
            <a:extLst>
              <a:ext uri="{FF2B5EF4-FFF2-40B4-BE49-F238E27FC236}">
                <a16:creationId xmlns:a16="http://schemas.microsoft.com/office/drawing/2014/main" id="{0127EE3B-602D-85B6-85C4-45E9CD8BCBE3}"/>
              </a:ext>
            </a:extLst>
          </p:cNvPr>
          <p:cNvSpPr>
            <a:spLocks noGrp="1"/>
          </p:cNvSpPr>
          <p:nvPr>
            <p:ph idx="1"/>
          </p:nvPr>
        </p:nvSpPr>
        <p:spPr>
          <a:xfrm>
            <a:off x="838200" y="1450428"/>
            <a:ext cx="9821333" cy="4726535"/>
          </a:xfrm>
        </p:spPr>
        <p:txBody>
          <a:bodyPr vert="horz" lIns="91440" tIns="45720" rIns="91440" bIns="45720" rtlCol="0" anchor="t">
            <a:noAutofit/>
          </a:bodyPr>
          <a:lstStyle/>
          <a:p>
            <a:pPr marL="342900" indent="-342900">
              <a:lnSpc>
                <a:spcPct val="150000"/>
              </a:lnSpc>
              <a:buFont typeface="Arial" panose="020B0604020202020204" pitchFamily="34" charset="0"/>
              <a:buChar char="•"/>
            </a:pPr>
            <a:r>
              <a:rPr lang="en-US" b="0">
                <a:latin typeface="Roboto"/>
                <a:ea typeface="Roboto"/>
                <a:cs typeface="Roboto"/>
              </a:rPr>
              <a:t>Resources will be made available to help with your campaign</a:t>
            </a:r>
            <a:endParaRPr lang="en-US" b="0">
              <a:latin typeface="Roboto"/>
              <a:ea typeface="Roboto"/>
              <a:cs typeface="Roboto" panose="02000000000000000000" pitchFamily="2" charset="0"/>
            </a:endParaRPr>
          </a:p>
          <a:p>
            <a:pPr marL="342900" indent="-342900">
              <a:lnSpc>
                <a:spcPct val="150000"/>
              </a:lnSpc>
              <a:buFont typeface="Arial" panose="020B0604020202020204" pitchFamily="34" charset="0"/>
              <a:buChar char="•"/>
            </a:pPr>
            <a:r>
              <a:rPr lang="en-US" b="0">
                <a:latin typeface="Roboto"/>
                <a:ea typeface="Roboto"/>
                <a:cs typeface="Roboto"/>
              </a:rPr>
              <a:t>Respond to our survey at the end of October and let us know if you participated and what you did </a:t>
            </a:r>
            <a:endParaRPr lang="en-US" b="0">
              <a:cs typeface="Roboto" panose="02000000000000000000" pitchFamily="2" charset="0"/>
            </a:endParaRPr>
          </a:p>
          <a:p>
            <a:pPr marL="342900" indent="-342900">
              <a:buFont typeface="Arial" panose="020B0604020202020204" pitchFamily="34" charset="0"/>
              <a:buChar char="•"/>
            </a:pPr>
            <a:endParaRPr lang="en-US"/>
          </a:p>
        </p:txBody>
      </p:sp>
    </p:spTree>
    <p:extLst>
      <p:ext uri="{BB962C8B-B14F-4D97-AF65-F5344CB8AC3E}">
        <p14:creationId xmlns:p14="http://schemas.microsoft.com/office/powerpoint/2010/main" val="22705976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2D669-C4EA-3590-2605-65AA267B72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95F6DC-FC52-B84B-7639-5C49A6A94B1E}"/>
              </a:ext>
            </a:extLst>
          </p:cNvPr>
          <p:cNvSpPr>
            <a:spLocks noGrp="1"/>
          </p:cNvSpPr>
          <p:nvPr>
            <p:ph type="title"/>
          </p:nvPr>
        </p:nvSpPr>
        <p:spPr/>
        <p:txBody>
          <a:bodyPr/>
          <a:lstStyle/>
          <a:p>
            <a:r>
              <a:rPr lang="en-US"/>
              <a:t>Questions?</a:t>
            </a:r>
          </a:p>
        </p:txBody>
      </p:sp>
    </p:spTree>
    <p:extLst>
      <p:ext uri="{BB962C8B-B14F-4D97-AF65-F5344CB8AC3E}">
        <p14:creationId xmlns:p14="http://schemas.microsoft.com/office/powerpoint/2010/main" val="17945781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1761B3A1-5822-059B-FE25-3026EC27E389}"/>
              </a:ext>
              <a:ext uri="{C183D7F6-B498-43B3-948B-1728B52AA6E4}">
                <adec:decorative xmlns:adec="http://schemas.microsoft.com/office/drawing/2017/decorative" val="1"/>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a:stretch>
            <a:fillRect/>
          </a:stretch>
        </p:blipFill>
        <p:spPr>
          <a:xfrm>
            <a:off x="974864" y="1653701"/>
            <a:ext cx="3942613" cy="2178997"/>
          </a:xfrm>
          <a:prstGeom prst="rect">
            <a:avLst/>
          </a:prstGeom>
        </p:spPr>
      </p:pic>
      <p:sp>
        <p:nvSpPr>
          <p:cNvPr id="2" name="Title 1">
            <a:extLst>
              <a:ext uri="{FF2B5EF4-FFF2-40B4-BE49-F238E27FC236}">
                <a16:creationId xmlns:a16="http://schemas.microsoft.com/office/drawing/2014/main" id="{CDA3BC52-521D-EB9D-ECF8-98ABA954B1F8}"/>
              </a:ext>
            </a:extLst>
          </p:cNvPr>
          <p:cNvSpPr>
            <a:spLocks noGrp="1"/>
          </p:cNvSpPr>
          <p:nvPr>
            <p:ph type="title"/>
          </p:nvPr>
        </p:nvSpPr>
        <p:spPr/>
        <p:txBody>
          <a:bodyPr/>
          <a:lstStyle/>
          <a:p>
            <a:r>
              <a:rPr lang="en-US" sz="5400"/>
              <a:t>Announcements</a:t>
            </a:r>
          </a:p>
        </p:txBody>
      </p:sp>
      <p:sp>
        <p:nvSpPr>
          <p:cNvPr id="3" name="Text Placeholder 2">
            <a:extLst>
              <a:ext uri="{FF2B5EF4-FFF2-40B4-BE49-F238E27FC236}">
                <a16:creationId xmlns:a16="http://schemas.microsoft.com/office/drawing/2014/main" id="{C640C48C-0BBF-D878-B58A-A2ADD860ECF4}"/>
              </a:ext>
            </a:extLst>
          </p:cNvPr>
          <p:cNvSpPr>
            <a:spLocks noGrp="1"/>
          </p:cNvSpPr>
          <p:nvPr>
            <p:ph type="body" idx="1"/>
          </p:nvPr>
        </p:nvSpPr>
        <p:spPr/>
        <p:txBody>
          <a:bodyPr/>
          <a:lstStyle/>
          <a:p>
            <a:r>
              <a:rPr lang="en-US"/>
              <a:t>ISOAG September 2026</a:t>
            </a:r>
          </a:p>
        </p:txBody>
      </p:sp>
    </p:spTree>
    <p:extLst>
      <p:ext uri="{BB962C8B-B14F-4D97-AF65-F5344CB8AC3E}">
        <p14:creationId xmlns:p14="http://schemas.microsoft.com/office/powerpoint/2010/main" val="679202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0CD0C-21BC-A8EA-4F8A-B31A04F3C01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AFA8CB3-C666-1F27-00A9-7C1006B6127D}"/>
              </a:ext>
            </a:extLst>
          </p:cNvPr>
          <p:cNvSpPr>
            <a:spLocks noGrp="1"/>
          </p:cNvSpPr>
          <p:nvPr>
            <p:ph type="title"/>
          </p:nvPr>
        </p:nvSpPr>
        <p:spPr>
          <a:xfrm>
            <a:off x="762000" y="0"/>
            <a:ext cx="11430000" cy="1097280"/>
          </a:xfrm>
        </p:spPr>
        <p:txBody>
          <a:bodyPr anchor="b"/>
          <a:lstStyle/>
          <a:p>
            <a:r>
              <a:rPr lang="en-US"/>
              <a:t>COV infrastructure DNS update</a:t>
            </a:r>
          </a:p>
        </p:txBody>
      </p:sp>
      <p:sp>
        <p:nvSpPr>
          <p:cNvPr id="2" name="Content Placeholder 1">
            <a:extLst>
              <a:ext uri="{FF2B5EF4-FFF2-40B4-BE49-F238E27FC236}">
                <a16:creationId xmlns:a16="http://schemas.microsoft.com/office/drawing/2014/main" id="{F64B399F-E931-D5C9-EAFA-B5F5F36185A2}"/>
              </a:ext>
            </a:extLst>
          </p:cNvPr>
          <p:cNvSpPr>
            <a:spLocks noGrp="1"/>
          </p:cNvSpPr>
          <p:nvPr>
            <p:ph sz="half" idx="1"/>
          </p:nvPr>
        </p:nvSpPr>
        <p:spPr>
          <a:xfrm>
            <a:off x="838200" y="1325563"/>
            <a:ext cx="10515600" cy="4351338"/>
          </a:xfrm>
        </p:spPr>
        <p:txBody>
          <a:bodyPr numCol="2" spcCol="548640"/>
          <a:lstStyle/>
          <a:p>
            <a:pPr marL="285750" indent="-285750">
              <a:lnSpc>
                <a:spcPct val="100000"/>
              </a:lnSpc>
              <a:buFont typeface="Arial" panose="020B0604020202020204" pitchFamily="34" charset="0"/>
              <a:buChar char="•"/>
            </a:pPr>
            <a:r>
              <a:rPr lang="en-US" sz="1800"/>
              <a:t>DNS Deployment Settings update in Blue Cat IPAM</a:t>
            </a:r>
          </a:p>
          <a:p>
            <a:pPr marL="742950" lvl="1" indent="-285750">
              <a:lnSpc>
                <a:spcPct val="100000"/>
              </a:lnSpc>
              <a:buFont typeface="Arial" panose="020B0604020202020204" pitchFamily="34" charset="0"/>
              <a:buChar char="•"/>
            </a:pPr>
            <a:r>
              <a:rPr lang="en-US" b="0"/>
              <a:t>Scheduled:   September </a:t>
            </a:r>
            <a:r>
              <a:rPr lang="en-US"/>
              <a:t>18/19</a:t>
            </a:r>
            <a:r>
              <a:rPr lang="en-US" b="0"/>
              <a:t> </a:t>
            </a:r>
          </a:p>
          <a:p>
            <a:pPr marL="742950" lvl="1" indent="-285750">
              <a:lnSpc>
                <a:spcPct val="100000"/>
              </a:lnSpc>
              <a:buFont typeface="Arial" panose="020B0604020202020204" pitchFamily="34" charset="0"/>
              <a:buChar char="•"/>
            </a:pPr>
            <a:r>
              <a:rPr lang="en-US" sz="1800" b="0"/>
              <a:t>Duration: ~30 minutes</a:t>
            </a:r>
          </a:p>
          <a:p>
            <a:pPr marL="742950" lvl="1" indent="-285750">
              <a:lnSpc>
                <a:spcPct val="100000"/>
              </a:lnSpc>
              <a:buFont typeface="Arial" panose="020B0604020202020204" pitchFamily="34" charset="0"/>
              <a:buChar char="•"/>
            </a:pPr>
            <a:r>
              <a:rPr lang="en-US" b="0"/>
              <a:t>Rollout: Gradual over ~1.5 days based on DHCP renewals</a:t>
            </a:r>
          </a:p>
          <a:p>
            <a:pPr marL="285750" indent="-285750">
              <a:lnSpc>
                <a:spcPct val="100000"/>
              </a:lnSpc>
              <a:buFont typeface="Arial" panose="020B0604020202020204" pitchFamily="34" charset="0"/>
              <a:buChar char="•"/>
            </a:pPr>
            <a:endParaRPr lang="en-US" sz="1800"/>
          </a:p>
          <a:p>
            <a:pPr marL="285750" indent="-285750">
              <a:lnSpc>
                <a:spcPct val="100000"/>
              </a:lnSpc>
              <a:buFont typeface="Arial" panose="020B0604020202020204" pitchFamily="34" charset="0"/>
              <a:buChar char="•"/>
            </a:pPr>
            <a:r>
              <a:rPr lang="en-US" sz="1800"/>
              <a:t>Purpose:</a:t>
            </a:r>
          </a:p>
          <a:p>
            <a:pPr marL="742950" lvl="1" indent="-285750">
              <a:lnSpc>
                <a:spcPct val="100000"/>
              </a:lnSpc>
              <a:buFont typeface="Arial" panose="020B0604020202020204" pitchFamily="34" charset="0"/>
              <a:buChar char="•"/>
            </a:pPr>
            <a:r>
              <a:rPr lang="en-US" b="0"/>
              <a:t>Resolve duplicate/mismatched DNS client IPs identified in Tenable/Nessus scans</a:t>
            </a:r>
          </a:p>
          <a:p>
            <a:pPr marL="742950" lvl="1" indent="-285750">
              <a:lnSpc>
                <a:spcPct val="100000"/>
              </a:lnSpc>
              <a:buFont typeface="Arial" panose="020B0604020202020204" pitchFamily="34" charset="0"/>
              <a:buChar char="•"/>
            </a:pPr>
            <a:r>
              <a:rPr lang="en-US" b="0"/>
              <a:t>Improve DNS accuracy and reliability</a:t>
            </a:r>
          </a:p>
          <a:p>
            <a:pPr marL="285750" indent="-285750">
              <a:lnSpc>
                <a:spcPct val="100000"/>
              </a:lnSpc>
              <a:buFont typeface="Arial" panose="020B0604020202020204" pitchFamily="34" charset="0"/>
              <a:buChar char="•"/>
            </a:pPr>
            <a:r>
              <a:rPr lang="en-US" sz="1800"/>
              <a:t>Key Change:</a:t>
            </a:r>
          </a:p>
          <a:p>
            <a:pPr marL="742950" lvl="1" indent="-285750">
              <a:lnSpc>
                <a:spcPct val="100000"/>
              </a:lnSpc>
              <a:buFont typeface="Arial" panose="020B0604020202020204" pitchFamily="34" charset="0"/>
              <a:buChar char="•"/>
            </a:pPr>
            <a:r>
              <a:rPr lang="en-US" b="0"/>
              <a:t>DHCP servers will perform Dynamic DNS updates instead of endpoint clients</a:t>
            </a:r>
          </a:p>
          <a:p>
            <a:pPr>
              <a:lnSpc>
                <a:spcPct val="100000"/>
              </a:lnSpc>
            </a:pPr>
            <a:r>
              <a:rPr lang="en-US" sz="1800"/>
              <a:t>  </a:t>
            </a:r>
          </a:p>
          <a:p>
            <a:pPr marL="285750" indent="-285750">
              <a:lnSpc>
                <a:spcPct val="100000"/>
              </a:lnSpc>
              <a:buFont typeface="Arial" panose="020B0604020202020204" pitchFamily="34" charset="0"/>
              <a:buChar char="•"/>
            </a:pPr>
            <a:r>
              <a:rPr lang="en-US" sz="1800"/>
              <a:t>Impact:  </a:t>
            </a:r>
          </a:p>
          <a:p>
            <a:pPr marL="742950" lvl="1" indent="-285750">
              <a:lnSpc>
                <a:spcPct val="100000"/>
              </a:lnSpc>
              <a:buFont typeface="Arial" panose="020B0604020202020204" pitchFamily="34" charset="0"/>
              <a:buChar char="•"/>
            </a:pPr>
            <a:r>
              <a:rPr lang="en-US" b="0"/>
              <a:t>No expected performance issues </a:t>
            </a:r>
          </a:p>
          <a:p>
            <a:pPr marL="742950" lvl="1" indent="-285750">
              <a:lnSpc>
                <a:spcPct val="100000"/>
              </a:lnSpc>
              <a:buFont typeface="Arial" panose="020B0604020202020204" pitchFamily="34" charset="0"/>
              <a:buChar char="•"/>
            </a:pPr>
            <a:r>
              <a:rPr lang="en-US" b="0"/>
              <a:t>No user action required</a:t>
            </a:r>
          </a:p>
        </p:txBody>
      </p:sp>
      <p:sp>
        <p:nvSpPr>
          <p:cNvPr id="5" name="Slide Number Placeholder 4">
            <a:extLst>
              <a:ext uri="{FF2B5EF4-FFF2-40B4-BE49-F238E27FC236}">
                <a16:creationId xmlns:a16="http://schemas.microsoft.com/office/drawing/2014/main" id="{93F53061-C276-9A0A-8387-3529181AFAF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F0CCF6-7F1D-1243-94FE-BC32E4D380E0}" type="slidenum">
              <a:rPr kumimoji="0" lang="en-US" sz="1200" b="0" i="0" u="none" strike="noStrike" kern="1200" cap="none" spc="0" normalizeH="0" baseline="0" noProof="0" smtClean="0">
                <a:ln>
                  <a:noFill/>
                </a:ln>
                <a:solidFill>
                  <a:srgbClr val="FFFFFF"/>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7620523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A39D9-80DF-1966-0106-39AC95B2197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197DBD2-221D-B99B-8215-DF7BCADBB4D1}"/>
              </a:ext>
            </a:extLst>
          </p:cNvPr>
          <p:cNvSpPr>
            <a:spLocks noGrp="1"/>
          </p:cNvSpPr>
          <p:nvPr>
            <p:ph type="title"/>
          </p:nvPr>
        </p:nvSpPr>
        <p:spPr>
          <a:xfrm>
            <a:off x="762000" y="0"/>
            <a:ext cx="11430000" cy="1097280"/>
          </a:xfrm>
        </p:spPr>
        <p:txBody>
          <a:bodyPr anchor="b"/>
          <a:lstStyle/>
          <a:p>
            <a:r>
              <a:rPr lang="en-US"/>
              <a:t>COV Infrastructure DNS Update  Cont.</a:t>
            </a:r>
          </a:p>
        </p:txBody>
      </p:sp>
      <p:sp>
        <p:nvSpPr>
          <p:cNvPr id="2" name="Content Placeholder 1">
            <a:extLst>
              <a:ext uri="{FF2B5EF4-FFF2-40B4-BE49-F238E27FC236}">
                <a16:creationId xmlns:a16="http://schemas.microsoft.com/office/drawing/2014/main" id="{F3FEEED4-8C06-B251-6934-D0326B223D05}"/>
              </a:ext>
            </a:extLst>
          </p:cNvPr>
          <p:cNvSpPr>
            <a:spLocks noGrp="1"/>
          </p:cNvSpPr>
          <p:nvPr>
            <p:ph sz="half" idx="1"/>
          </p:nvPr>
        </p:nvSpPr>
        <p:spPr>
          <a:xfrm>
            <a:off x="838200" y="1531663"/>
            <a:ext cx="10861111" cy="4351338"/>
          </a:xfrm>
        </p:spPr>
        <p:txBody>
          <a:bodyPr/>
          <a:lstStyle/>
          <a:p>
            <a:pPr marL="342900" indent="-342900">
              <a:buFont typeface="Arial" panose="020B0604020202020204" pitchFamily="34" charset="0"/>
              <a:buChar char="•"/>
            </a:pPr>
            <a:r>
              <a:rPr lang="en-US"/>
              <a:t>Scope: 	Applies to the following DHCP environments -</a:t>
            </a:r>
          </a:p>
          <a:p>
            <a:r>
              <a:rPr lang="en-US"/>
              <a:t>		Agency MPLS Remote sites</a:t>
            </a:r>
          </a:p>
          <a:p>
            <a:r>
              <a:rPr lang="en-US"/>
              <a:t>		Cisco VPN</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NOTES:   	Static IPs and server configurations remain unaffected</a:t>
            </a:r>
          </a:p>
          <a:p>
            <a:r>
              <a:rPr lang="en-US"/>
              <a:t>		Does NOT impact Global Protect Prisma</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Validation:	Successfully tested on two DEQ subnets</a:t>
            </a:r>
          </a:p>
          <a:p>
            <a:r>
              <a:rPr lang="en-US"/>
              <a:t>		Already implemented at TAX, resolving DNS discrepancies</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Support:   	Contact VCCC to open a ticket</a:t>
            </a:r>
          </a:p>
        </p:txBody>
      </p:sp>
      <p:sp>
        <p:nvSpPr>
          <p:cNvPr id="5" name="Slide Number Placeholder 4">
            <a:extLst>
              <a:ext uri="{FF2B5EF4-FFF2-40B4-BE49-F238E27FC236}">
                <a16:creationId xmlns:a16="http://schemas.microsoft.com/office/drawing/2014/main" id="{EAD939A2-CAD0-57EF-1C8D-7BC231D488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F0CCF6-7F1D-1243-94FE-BC32E4D380E0}" type="slidenum">
              <a:rPr kumimoji="0" lang="en-US" sz="1200" b="0" i="0" u="none" strike="noStrike" kern="1200" cap="none" spc="0" normalizeH="0" baseline="0" noProof="0" smtClean="0">
                <a:ln>
                  <a:noFill/>
                </a:ln>
                <a:solidFill>
                  <a:srgbClr val="FFFFFF"/>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403656512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1E85B-1B25-0F91-723A-A5C2E0076B2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FA11ABB-5A88-6633-37B2-699ACCC46D6E}"/>
              </a:ext>
            </a:extLst>
          </p:cNvPr>
          <p:cNvSpPr>
            <a:spLocks noGrp="1"/>
          </p:cNvSpPr>
          <p:nvPr>
            <p:ph type="title"/>
          </p:nvPr>
        </p:nvSpPr>
        <p:spPr>
          <a:xfrm>
            <a:off x="762000" y="0"/>
            <a:ext cx="11430000" cy="1097280"/>
          </a:xfrm>
        </p:spPr>
        <p:txBody>
          <a:bodyPr anchor="b"/>
          <a:lstStyle/>
          <a:p>
            <a:r>
              <a:rPr lang="en-US"/>
              <a:t>KnowBe4 Reminder</a:t>
            </a:r>
          </a:p>
        </p:txBody>
      </p:sp>
      <p:sp>
        <p:nvSpPr>
          <p:cNvPr id="2" name="Content Placeholder 1">
            <a:extLst>
              <a:ext uri="{FF2B5EF4-FFF2-40B4-BE49-F238E27FC236}">
                <a16:creationId xmlns:a16="http://schemas.microsoft.com/office/drawing/2014/main" id="{F58FD675-F6BC-524E-4455-D4819949DEAA}"/>
              </a:ext>
            </a:extLst>
          </p:cNvPr>
          <p:cNvSpPr>
            <a:spLocks noGrp="1"/>
          </p:cNvSpPr>
          <p:nvPr>
            <p:ph sz="half" idx="1"/>
          </p:nvPr>
        </p:nvSpPr>
        <p:spPr>
          <a:xfrm>
            <a:off x="879962" y="1447594"/>
            <a:ext cx="9797144" cy="4351338"/>
          </a:xfrm>
        </p:spPr>
        <p:txBody>
          <a:bodyPr/>
          <a:lstStyle/>
          <a:p>
            <a:pPr marL="342900" indent="-342900">
              <a:lnSpc>
                <a:spcPct val="100000"/>
              </a:lnSpc>
              <a:buFont typeface="Arial" panose="020B0604020202020204" pitchFamily="34" charset="0"/>
              <a:buChar char="•"/>
            </a:pPr>
            <a:endParaRPr lang="en-US" b="0"/>
          </a:p>
          <a:p>
            <a:pPr marL="342900" indent="-342900">
              <a:lnSpc>
                <a:spcPct val="150000"/>
              </a:lnSpc>
              <a:buFont typeface="Arial" panose="020B0604020202020204" pitchFamily="34" charset="0"/>
              <a:buChar char="•"/>
            </a:pPr>
            <a:r>
              <a:rPr lang="en-US" sz="2400" b="0"/>
              <a:t>Please remind your KnowBe4 users that the Primary ISO is the first line of contact if they have trouble accessing KnowBe4. There have been cases where VCCC created tickets, or CSRM was contacted directly, bypassing the correct process.</a:t>
            </a:r>
          </a:p>
          <a:p>
            <a:pPr marL="342900" indent="-342900">
              <a:lnSpc>
                <a:spcPct val="100000"/>
              </a:lnSpc>
              <a:buFont typeface="Arial" panose="020B0604020202020204" pitchFamily="34" charset="0"/>
              <a:buChar char="•"/>
            </a:pPr>
            <a:endParaRPr lang="en-US"/>
          </a:p>
        </p:txBody>
      </p:sp>
      <p:sp>
        <p:nvSpPr>
          <p:cNvPr id="5" name="Slide Number Placeholder 4">
            <a:extLst>
              <a:ext uri="{FF2B5EF4-FFF2-40B4-BE49-F238E27FC236}">
                <a16:creationId xmlns:a16="http://schemas.microsoft.com/office/drawing/2014/main" id="{A4CB4F11-3C58-4DB4-70D1-B46565128E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F0CCF6-7F1D-1243-94FE-BC32E4D380E0}" type="slidenum">
              <a:rPr kumimoji="0" lang="en-US" sz="1200" b="0" i="0" u="none" strike="noStrike" kern="1200" cap="none" spc="0" normalizeH="0" baseline="0" noProof="0" smtClean="0">
                <a:ln>
                  <a:noFill/>
                </a:ln>
                <a:solidFill>
                  <a:srgbClr val="FFFFFF"/>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3484600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0809D-C45A-D924-85F8-0F26932386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DA0B31-A113-5488-C194-F464C07E255B}"/>
              </a:ext>
            </a:extLst>
          </p:cNvPr>
          <p:cNvSpPr>
            <a:spLocks noGrp="1"/>
          </p:cNvSpPr>
          <p:nvPr>
            <p:ph type="title"/>
          </p:nvPr>
        </p:nvSpPr>
        <p:spPr/>
        <p:txBody>
          <a:bodyPr/>
          <a:lstStyle/>
          <a:p>
            <a:r>
              <a:rPr lang="en-US" dirty="0"/>
              <a:t>The Plan </a:t>
            </a:r>
          </a:p>
        </p:txBody>
      </p:sp>
      <p:graphicFrame>
        <p:nvGraphicFramePr>
          <p:cNvPr id="4" name="Diagram 3" descr="Four boxes on the screen with a gray arrow in between each box. The boxes read left to right, Draft, Disseminate, Training, Onboard into Xacta360">
            <a:extLst>
              <a:ext uri="{FF2B5EF4-FFF2-40B4-BE49-F238E27FC236}">
                <a16:creationId xmlns:a16="http://schemas.microsoft.com/office/drawing/2014/main" id="{12154EB5-69F5-4244-28F8-6112EB2BFBFB}"/>
              </a:ext>
            </a:extLst>
          </p:cNvPr>
          <p:cNvGraphicFramePr/>
          <p:nvPr/>
        </p:nvGraphicFramePr>
        <p:xfrm>
          <a:off x="274948" y="857840"/>
          <a:ext cx="11642103" cy="60001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F6929762-9059-63EA-02C5-DBA8FABE68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9814086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CB61E-651B-4A97-7489-94B03B068C4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4320D32-628F-FF5B-DA06-C201F1322A21}"/>
              </a:ext>
            </a:extLst>
          </p:cNvPr>
          <p:cNvSpPr>
            <a:spLocks noGrp="1"/>
          </p:cNvSpPr>
          <p:nvPr>
            <p:ph type="title"/>
          </p:nvPr>
        </p:nvSpPr>
        <p:spPr>
          <a:xfrm>
            <a:off x="857003" y="1710047"/>
            <a:ext cx="11430000" cy="1097280"/>
          </a:xfrm>
        </p:spPr>
        <p:txBody>
          <a:bodyPr anchor="b"/>
          <a:lstStyle/>
          <a:p>
            <a:r>
              <a:rPr lang="en-US" sz="4000"/>
              <a:t>SEC530 Announcement</a:t>
            </a:r>
          </a:p>
        </p:txBody>
      </p:sp>
      <p:sp>
        <p:nvSpPr>
          <p:cNvPr id="5" name="Slide Number Placeholder 4">
            <a:extLst>
              <a:ext uri="{FF2B5EF4-FFF2-40B4-BE49-F238E27FC236}">
                <a16:creationId xmlns:a16="http://schemas.microsoft.com/office/drawing/2014/main" id="{81EA7C98-93F4-7A66-7A5B-FECCAB2A1E6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F0CCF6-7F1D-1243-94FE-BC32E4D380E0}" type="slidenum">
              <a:rPr kumimoji="0" lang="en-US" sz="1200" b="0" i="0" u="none" strike="noStrike" kern="1200" cap="none" spc="0" normalizeH="0" baseline="0" noProof="0" smtClean="0">
                <a:ln>
                  <a:noFill/>
                </a:ln>
                <a:solidFill>
                  <a:srgbClr val="FFFFFF"/>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225883618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1FECC52-E379-D379-6978-3B8097C009B5}"/>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F0CCF6-7F1D-1243-94FE-BC32E4D380E0}" type="slidenum">
              <a:rPr kumimoji="0" lang="en-US" sz="1200" b="0" i="0" u="none" strike="noStrike" kern="1200" cap="none" spc="0" normalizeH="0" baseline="0" noProof="0" smtClean="0">
                <a:ln>
                  <a:noFill/>
                </a:ln>
                <a:solidFill>
                  <a:srgbClr val="FFFFFF"/>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4" name="Title 3">
            <a:extLst>
              <a:ext uri="{FF2B5EF4-FFF2-40B4-BE49-F238E27FC236}">
                <a16:creationId xmlns:a16="http://schemas.microsoft.com/office/drawing/2014/main" id="{11222EF7-3BE1-4A52-41A2-467AB99625FB}"/>
              </a:ext>
            </a:extLst>
          </p:cNvPr>
          <p:cNvSpPr>
            <a:spLocks noGrp="1"/>
          </p:cNvSpPr>
          <p:nvPr>
            <p:ph type="title"/>
          </p:nvPr>
        </p:nvSpPr>
        <p:spPr>
          <a:xfrm>
            <a:off x="762000" y="0"/>
            <a:ext cx="11430000" cy="1097280"/>
          </a:xfrm>
        </p:spPr>
        <p:txBody>
          <a:bodyPr anchor="b"/>
          <a:lstStyle/>
          <a:p>
            <a:r>
              <a:rPr lang="en-US"/>
              <a:t>Top 5 Vulnerabilities</a:t>
            </a:r>
          </a:p>
        </p:txBody>
      </p:sp>
      <p:sp>
        <p:nvSpPr>
          <p:cNvPr id="3" name="Content Placeholder 2">
            <a:extLst>
              <a:ext uri="{FF2B5EF4-FFF2-40B4-BE49-F238E27FC236}">
                <a16:creationId xmlns:a16="http://schemas.microsoft.com/office/drawing/2014/main" id="{3305F856-6D74-3741-F582-34724194CE3A}"/>
              </a:ext>
            </a:extLst>
          </p:cNvPr>
          <p:cNvSpPr>
            <a:spLocks noGrp="1"/>
          </p:cNvSpPr>
          <p:nvPr>
            <p:ph idx="1"/>
          </p:nvPr>
        </p:nvSpPr>
        <p:spPr>
          <a:xfrm>
            <a:off x="761999" y="1531663"/>
            <a:ext cx="5840681" cy="4645300"/>
          </a:xfrm>
        </p:spPr>
        <p:txBody>
          <a:bodyPr/>
          <a:lstStyle/>
          <a:p>
            <a:pPr>
              <a:lnSpc>
                <a:spcPct val="100000"/>
              </a:lnSpc>
            </a:pPr>
            <a:r>
              <a:rPr lang="en-US" sz="2400"/>
              <a:t>For the month of September, the top 5 key vulnerabilities are:</a:t>
            </a:r>
          </a:p>
          <a:p>
            <a:pPr marL="457200" indent="-457200">
              <a:lnSpc>
                <a:spcPct val="100000"/>
              </a:lnSpc>
              <a:buFont typeface="+mj-lt"/>
              <a:buAutoNum type="arabicPeriod"/>
            </a:pPr>
            <a:r>
              <a:rPr lang="en-US" b="0"/>
              <a:t>Apache Log4j 1.2 </a:t>
            </a:r>
            <a:r>
              <a:rPr lang="en-US" b="0" err="1"/>
              <a:t>JMSAppender</a:t>
            </a:r>
            <a:r>
              <a:rPr lang="en-US" b="0"/>
              <a:t> Remote Code </a:t>
            </a:r>
            <a:r>
              <a:rPr lang="en-US" b="0" err="1"/>
              <a:t>ExecutionAdd</a:t>
            </a:r>
            <a:endParaRPr lang="en-US" b="0"/>
          </a:p>
          <a:p>
            <a:pPr marL="457200" indent="-457200">
              <a:lnSpc>
                <a:spcPct val="100000"/>
              </a:lnSpc>
              <a:buFont typeface="+mj-lt"/>
              <a:buAutoNum type="arabicPeriod"/>
            </a:pPr>
            <a:r>
              <a:rPr lang="en-US" b="0"/>
              <a:t>Microsoft Edge (Chromium) &lt; 146.0.3856.59 Multiple </a:t>
            </a:r>
            <a:r>
              <a:rPr lang="en-US" b="0" err="1"/>
              <a:t>VulnerabilitiesAdd</a:t>
            </a:r>
            <a:endParaRPr lang="en-US" b="0"/>
          </a:p>
          <a:p>
            <a:pPr marL="457200" indent="-457200">
              <a:lnSpc>
                <a:spcPct val="100000"/>
              </a:lnSpc>
              <a:buFont typeface="+mj-lt"/>
              <a:buAutoNum type="arabicPeriod"/>
            </a:pPr>
            <a:r>
              <a:rPr lang="en-US" b="0"/>
              <a:t>KB5066835: Windows 11 Version 24H2 / Windows Server 2025 / Windows 11 Version 25H2 Security Update (October 2025)</a:t>
            </a:r>
          </a:p>
          <a:p>
            <a:pPr marL="457200" indent="-457200">
              <a:lnSpc>
                <a:spcPct val="100000"/>
              </a:lnSpc>
              <a:buFont typeface="+mj-lt"/>
              <a:buAutoNum type="arabicPeriod"/>
            </a:pPr>
            <a:r>
              <a:rPr lang="en-US" b="0"/>
              <a:t>Mozilla Firefox &lt; 145.0</a:t>
            </a:r>
          </a:p>
          <a:p>
            <a:pPr marL="457200" indent="-457200">
              <a:lnSpc>
                <a:spcPct val="100000"/>
              </a:lnSpc>
              <a:buFont typeface="+mj-lt"/>
              <a:buAutoNum type="arabicPeriod"/>
            </a:pPr>
            <a:r>
              <a:rPr lang="en-US" b="0"/>
              <a:t>Microsoft Office Unsupported Channel Version Detection</a:t>
            </a:r>
          </a:p>
          <a:p>
            <a:pPr>
              <a:lnSpc>
                <a:spcPct val="100000"/>
              </a:lnSpc>
            </a:pPr>
            <a:endParaRPr lang="en-US" b="0"/>
          </a:p>
          <a:p>
            <a:pPr marL="457200" indent="-457200">
              <a:lnSpc>
                <a:spcPct val="100000"/>
              </a:lnSpc>
              <a:buFont typeface="+mj-lt"/>
              <a:buAutoNum type="arabicPeriod"/>
            </a:pPr>
            <a:endParaRPr lang="en-US" b="0"/>
          </a:p>
        </p:txBody>
      </p:sp>
    </p:spTree>
    <p:extLst>
      <p:ext uri="{BB962C8B-B14F-4D97-AF65-F5344CB8AC3E}">
        <p14:creationId xmlns:p14="http://schemas.microsoft.com/office/powerpoint/2010/main" val="52476103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965728-1E5A-6D3D-FE6D-F1A873D4AF5D}"/>
              </a:ext>
            </a:extLst>
          </p:cNvPr>
          <p:cNvSpPr>
            <a:spLocks noGrp="1"/>
          </p:cNvSpPr>
          <p:nvPr>
            <p:ph type="title"/>
          </p:nvPr>
        </p:nvSpPr>
        <p:spPr>
          <a:xfrm>
            <a:off x="6448097" y="3181478"/>
            <a:ext cx="5743903" cy="1302440"/>
          </a:xfrm>
        </p:spPr>
        <p:txBody>
          <a:bodyPr/>
          <a:lstStyle/>
          <a:p>
            <a:r>
              <a:rPr lang="en-US"/>
              <a:t>Upcoming events</a:t>
            </a:r>
          </a:p>
        </p:txBody>
      </p:sp>
      <p:pic>
        <p:nvPicPr>
          <p:cNvPr id="6" name="Picture Placeholder 5" descr="Classroom setting with a VITA staffmember leading the discussion.">
            <a:extLst>
              <a:ext uri="{FF2B5EF4-FFF2-40B4-BE49-F238E27FC236}">
                <a16:creationId xmlns:a16="http://schemas.microsoft.com/office/drawing/2014/main" id="{56DD720C-5A60-391D-3035-D14D6FF4F788}"/>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a:stretch>
            <a:fillRect/>
          </a:stretch>
        </p:blipFill>
        <p:spPr>
          <a:xfrm>
            <a:off x="961009" y="1653701"/>
            <a:ext cx="3942613" cy="2178997"/>
          </a:xfrm>
          <a:prstGeom prst="rect">
            <a:avLst/>
          </a:prstGeom>
          <a:ln>
            <a:solidFill>
              <a:schemeClr val="tx1">
                <a:lumMod val="40000"/>
                <a:lumOff val="60000"/>
              </a:schemeClr>
            </a:solidFill>
          </a:ln>
        </p:spPr>
      </p:pic>
    </p:spTree>
    <p:extLst>
      <p:ext uri="{BB962C8B-B14F-4D97-AF65-F5344CB8AC3E}">
        <p14:creationId xmlns:p14="http://schemas.microsoft.com/office/powerpoint/2010/main" val="16533368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E636E-179C-954E-8A98-612E359566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59B86E-3AC5-2F40-8399-E6CB781F9E36}"/>
              </a:ext>
            </a:extLst>
          </p:cNvPr>
          <p:cNvSpPr>
            <a:spLocks noGrp="1"/>
          </p:cNvSpPr>
          <p:nvPr>
            <p:ph type="title"/>
          </p:nvPr>
        </p:nvSpPr>
        <p:spPr>
          <a:xfrm>
            <a:off x="762000" y="0"/>
            <a:ext cx="11430000" cy="1097280"/>
          </a:xfrm>
        </p:spPr>
        <p:txBody>
          <a:bodyPr anchor="b"/>
          <a:lstStyle/>
          <a:p>
            <a:r>
              <a:rPr lang="en-US"/>
              <a:t>Upcoming governance office hours</a:t>
            </a:r>
          </a:p>
        </p:txBody>
      </p:sp>
      <p:sp>
        <p:nvSpPr>
          <p:cNvPr id="3" name="Content Placeholder 2">
            <a:extLst>
              <a:ext uri="{FF2B5EF4-FFF2-40B4-BE49-F238E27FC236}">
                <a16:creationId xmlns:a16="http://schemas.microsoft.com/office/drawing/2014/main" id="{953B7F91-F400-70A8-9FD6-23DD41AA214D}"/>
              </a:ext>
            </a:extLst>
          </p:cNvPr>
          <p:cNvSpPr>
            <a:spLocks noGrp="1"/>
          </p:cNvSpPr>
          <p:nvPr>
            <p:ph sz="half" idx="1"/>
          </p:nvPr>
        </p:nvSpPr>
        <p:spPr>
          <a:xfrm>
            <a:off x="838200" y="1825625"/>
            <a:ext cx="5181600" cy="1603375"/>
          </a:xfrm>
        </p:spPr>
        <p:txBody>
          <a:bodyPr/>
          <a:lstStyle/>
          <a:p>
            <a:pPr marL="342900" indent="-342900">
              <a:buFont typeface="Arial" panose="020B0604020202020204" pitchFamily="34" charset="0"/>
              <a:buChar char="•"/>
            </a:pPr>
            <a:r>
              <a:rPr lang="en-US">
                <a:solidFill>
                  <a:schemeClr val="bg2">
                    <a:lumMod val="10000"/>
                  </a:schemeClr>
                </a:solidFill>
              </a:rPr>
              <a:t>Governance office hours- </a:t>
            </a:r>
            <a:r>
              <a:rPr lang="en-US" b="0">
                <a:solidFill>
                  <a:schemeClr val="bg2">
                    <a:lumMod val="10000"/>
                  </a:schemeClr>
                </a:solidFill>
              </a:rPr>
              <a:t>a dedicated space for Agency ISOs and teams to bring their questions, concerns or ideas.</a:t>
            </a:r>
          </a:p>
          <a:p>
            <a:pPr marL="342900" indent="-342900">
              <a:buFont typeface="Arial" panose="020B0604020202020204" pitchFamily="34" charset="0"/>
              <a:buChar char="•"/>
            </a:pPr>
            <a:endParaRPr lang="en-US" b="0">
              <a:solidFill>
                <a:schemeClr val="bg2">
                  <a:lumMod val="10000"/>
                </a:schemeClr>
              </a:solidFill>
            </a:endParaRPr>
          </a:p>
          <a:p>
            <a:pPr marL="342900" indent="-342900">
              <a:buFont typeface="Arial" panose="020B0604020202020204" pitchFamily="34" charset="0"/>
              <a:buChar char="•"/>
            </a:pPr>
            <a:r>
              <a:rPr lang="en-US">
                <a:solidFill>
                  <a:schemeClr val="bg2">
                    <a:lumMod val="10000"/>
                  </a:schemeClr>
                </a:solidFill>
              </a:rPr>
              <a:t>September agenda: </a:t>
            </a:r>
            <a:r>
              <a:rPr lang="en-US" b="0">
                <a:solidFill>
                  <a:schemeClr val="bg2">
                    <a:lumMod val="10000"/>
                  </a:schemeClr>
                </a:solidFill>
              </a:rPr>
              <a:t>Mod-Store Review/Application Certification </a:t>
            </a:r>
          </a:p>
        </p:txBody>
      </p:sp>
      <p:sp>
        <p:nvSpPr>
          <p:cNvPr id="4" name="Content Placeholder 3">
            <a:extLst>
              <a:ext uri="{FF2B5EF4-FFF2-40B4-BE49-F238E27FC236}">
                <a16:creationId xmlns:a16="http://schemas.microsoft.com/office/drawing/2014/main" id="{3CEA7603-DDA3-2667-E43F-5E3EF52E2F78}"/>
              </a:ext>
            </a:extLst>
          </p:cNvPr>
          <p:cNvSpPr>
            <a:spLocks noGrp="1"/>
          </p:cNvSpPr>
          <p:nvPr>
            <p:ph sz="half" idx="2"/>
          </p:nvPr>
        </p:nvSpPr>
        <p:spPr>
          <a:xfrm>
            <a:off x="6172200" y="1825625"/>
            <a:ext cx="5181600" cy="2483328"/>
          </a:xfrm>
        </p:spPr>
        <p:txBody>
          <a:bodyPr/>
          <a:lstStyle/>
          <a:p>
            <a:pPr marL="342900" indent="-342900">
              <a:buFont typeface="Arial" panose="020B0604020202020204" pitchFamily="34" charset="0"/>
              <a:buChar char="•"/>
            </a:pPr>
            <a:r>
              <a:rPr lang="en-US" dirty="0">
                <a:solidFill>
                  <a:schemeClr val="bg2">
                    <a:lumMod val="10000"/>
                  </a:schemeClr>
                </a:solidFill>
              </a:rPr>
              <a:t>Next sessions:</a:t>
            </a:r>
          </a:p>
          <a:p>
            <a:pPr marL="800100" lvl="1" indent="-342900">
              <a:buFont typeface="Arial" panose="020B0604020202020204" pitchFamily="34" charset="0"/>
              <a:buChar char="•"/>
            </a:pPr>
            <a:r>
              <a:rPr lang="en-US" b="1" dirty="0">
                <a:solidFill>
                  <a:schemeClr val="bg2">
                    <a:lumMod val="10000"/>
                  </a:schemeClr>
                </a:solidFill>
              </a:rPr>
              <a:t>September 9, 2026 </a:t>
            </a:r>
            <a:r>
              <a:rPr lang="en-US">
                <a:solidFill>
                  <a:schemeClr val="bg2">
                    <a:lumMod val="10000"/>
                  </a:schemeClr>
                </a:solidFill>
              </a:rPr>
              <a:t>| Microsoft Teams</a:t>
            </a:r>
            <a:endParaRPr lang="en-US" dirty="0">
              <a:solidFill>
                <a:schemeClr val="bg2">
                  <a:lumMod val="10000"/>
                </a:schemeClr>
              </a:solidFill>
            </a:endParaRPr>
          </a:p>
          <a:p>
            <a:pPr marL="1485900" lvl="2" indent="-342900">
              <a:buFont typeface="Arial" panose="020B0604020202020204" pitchFamily="34" charset="0"/>
              <a:buChar char="•"/>
            </a:pPr>
            <a:r>
              <a:rPr lang="en-US" dirty="0">
                <a:solidFill>
                  <a:schemeClr val="bg2">
                    <a:lumMod val="10000"/>
                  </a:schemeClr>
                </a:solidFill>
                <a:hlinkClick r:id="rId2"/>
              </a:rPr>
              <a:t>Click here to register for the meeting</a:t>
            </a:r>
            <a:endParaRPr lang="en-US" dirty="0">
              <a:solidFill>
                <a:schemeClr val="bg2">
                  <a:lumMod val="10000"/>
                </a:schemeClr>
              </a:solidFill>
            </a:endParaRPr>
          </a:p>
          <a:p>
            <a:pPr marL="800100" lvl="1" indent="-342900">
              <a:buFont typeface="Arial" panose="020B0604020202020204" pitchFamily="34" charset="0"/>
              <a:buChar char="•"/>
            </a:pPr>
            <a:endParaRPr lang="en-US" b="1" dirty="0">
              <a:solidFill>
                <a:schemeClr val="bg2">
                  <a:lumMod val="10000"/>
                </a:schemeClr>
              </a:solidFill>
            </a:endParaRPr>
          </a:p>
          <a:p>
            <a:pPr marL="800100" lvl="1" indent="-342900">
              <a:buFont typeface="Arial" panose="020B0604020202020204" pitchFamily="34" charset="0"/>
              <a:buChar char="•"/>
            </a:pPr>
            <a:r>
              <a:rPr lang="en-US" b="1" dirty="0">
                <a:solidFill>
                  <a:schemeClr val="bg2">
                    <a:lumMod val="10000"/>
                  </a:schemeClr>
                </a:solidFill>
              </a:rPr>
              <a:t>October 14, 2026 </a:t>
            </a:r>
            <a:r>
              <a:rPr lang="en-US" dirty="0">
                <a:solidFill>
                  <a:schemeClr val="bg2">
                    <a:lumMod val="10000"/>
                  </a:schemeClr>
                </a:solidFill>
              </a:rPr>
              <a:t>| Microsoft Teams</a:t>
            </a:r>
          </a:p>
          <a:p>
            <a:pPr marL="1485900" lvl="2" indent="-342900">
              <a:buFont typeface="Arial" panose="020B0604020202020204" pitchFamily="34" charset="0"/>
              <a:buChar char="•"/>
            </a:pPr>
            <a:r>
              <a:rPr lang="en-US" dirty="0">
                <a:solidFill>
                  <a:schemeClr val="bg2">
                    <a:lumMod val="10000"/>
                  </a:schemeClr>
                </a:solidFill>
                <a:hlinkClick r:id="rId3"/>
              </a:rPr>
              <a:t>Click here to register for the meeting</a:t>
            </a:r>
            <a:endParaRPr lang="en-US" dirty="0">
              <a:solidFill>
                <a:schemeClr val="bg2">
                  <a:lumMod val="10000"/>
                </a:schemeClr>
              </a:solidFill>
            </a:endParaRPr>
          </a:p>
          <a:p>
            <a:pPr marL="1485900" lvl="2" indent="-342900">
              <a:buFont typeface="Arial" panose="020B0604020202020204" pitchFamily="34" charset="0"/>
              <a:buChar char="•"/>
            </a:pPr>
            <a:endParaRPr lang="en-US" dirty="0">
              <a:solidFill>
                <a:schemeClr val="bg2">
                  <a:lumMod val="10000"/>
                </a:schemeClr>
              </a:solidFill>
            </a:endParaRPr>
          </a:p>
        </p:txBody>
      </p:sp>
      <p:sp>
        <p:nvSpPr>
          <p:cNvPr id="6" name="Slide Number Placeholder 5">
            <a:extLst>
              <a:ext uri="{FF2B5EF4-FFF2-40B4-BE49-F238E27FC236}">
                <a16:creationId xmlns:a16="http://schemas.microsoft.com/office/drawing/2014/main" id="{E744B06A-C470-B510-2E73-10A00B7F155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F0CCF6-7F1D-1243-94FE-BC32E4D380E0}" type="slidenum">
              <a:rPr kumimoji="0" lang="en-US" sz="1200" b="0" i="0" u="none" strike="noStrike" kern="1200" cap="none" spc="0" normalizeH="0" baseline="0" noProof="0" smtClean="0">
                <a:ln>
                  <a:noFill/>
                </a:ln>
                <a:solidFill>
                  <a:srgbClr val="FFFFFF"/>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36025830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A6C8B-3444-4591-F78E-A94E75389C0E}"/>
              </a:ext>
            </a:extLst>
          </p:cNvPr>
          <p:cNvSpPr>
            <a:spLocks noGrp="1"/>
          </p:cNvSpPr>
          <p:nvPr>
            <p:ph type="title"/>
          </p:nvPr>
        </p:nvSpPr>
        <p:spPr>
          <a:xfrm>
            <a:off x="762000" y="0"/>
            <a:ext cx="11430000" cy="1097280"/>
          </a:xfrm>
        </p:spPr>
        <p:txBody>
          <a:bodyPr anchor="b"/>
          <a:lstStyle/>
          <a:p>
            <a:r>
              <a:rPr lang="en-US"/>
              <a:t>AITR meeting</a:t>
            </a:r>
          </a:p>
        </p:txBody>
      </p:sp>
      <p:sp>
        <p:nvSpPr>
          <p:cNvPr id="3" name="Content Placeholder 2">
            <a:extLst>
              <a:ext uri="{FF2B5EF4-FFF2-40B4-BE49-F238E27FC236}">
                <a16:creationId xmlns:a16="http://schemas.microsoft.com/office/drawing/2014/main" id="{4AC39012-484F-5E0B-8495-6D31A08F3623}"/>
              </a:ext>
            </a:extLst>
          </p:cNvPr>
          <p:cNvSpPr>
            <a:spLocks noGrp="1"/>
          </p:cNvSpPr>
          <p:nvPr>
            <p:ph sz="quarter" idx="4"/>
          </p:nvPr>
        </p:nvSpPr>
        <p:spPr>
          <a:xfrm>
            <a:off x="6525491" y="1807448"/>
            <a:ext cx="4943712" cy="2992582"/>
          </a:xfrm>
        </p:spPr>
        <p:txBody>
          <a:bodyPr/>
          <a:lstStyle/>
          <a:p>
            <a:r>
              <a:rPr lang="en-US" sz="2800" b="1">
                <a:solidFill>
                  <a:schemeClr val="accent1"/>
                </a:solidFill>
              </a:rPr>
              <a:t>Did you miss it?</a:t>
            </a:r>
          </a:p>
          <a:p>
            <a:endParaRPr lang="en-US" sz="2400" b="1">
              <a:solidFill>
                <a:schemeClr val="accent1"/>
              </a:solidFill>
            </a:endParaRPr>
          </a:p>
          <a:p>
            <a:pPr fontAlgn="base"/>
            <a:r>
              <a:rPr lang="en-US" sz="2400"/>
              <a:t>Past meeting recordings, other videos and training courses are available on the </a:t>
            </a:r>
            <a:r>
              <a:rPr lang="en-US" sz="2400" u="sng">
                <a:hlinkClick r:id="rId2"/>
              </a:rPr>
              <a:t>VITA Connections site</a:t>
            </a:r>
            <a:r>
              <a:rPr lang="en-US" sz="2400"/>
              <a:t>​</a:t>
            </a:r>
          </a:p>
          <a:p>
            <a:pPr fontAlgn="base"/>
            <a:endParaRPr lang="en-US"/>
          </a:p>
          <a:p>
            <a:pPr fontAlgn="base"/>
            <a:r>
              <a:rPr lang="en-US" sz="2400" b="1">
                <a:solidFill>
                  <a:schemeClr val="accent3"/>
                </a:solidFill>
              </a:rPr>
              <a:t>Next AITR meeting is Wednesday, September 9th at 9 a.m.</a:t>
            </a:r>
          </a:p>
          <a:p>
            <a:pPr fontAlgn="base"/>
            <a:r>
              <a:rPr lang="en-US"/>
              <a:t>​</a:t>
            </a:r>
          </a:p>
          <a:p>
            <a:endParaRPr lang="en-US" sz="2400" b="1">
              <a:solidFill>
                <a:schemeClr val="accent1"/>
              </a:solidFill>
            </a:endParaRPr>
          </a:p>
        </p:txBody>
      </p:sp>
      <p:sp>
        <p:nvSpPr>
          <p:cNvPr id="6" name="Slide Number Placeholder 5">
            <a:extLst>
              <a:ext uri="{FF2B5EF4-FFF2-40B4-BE49-F238E27FC236}">
                <a16:creationId xmlns:a16="http://schemas.microsoft.com/office/drawing/2014/main" id="{CBCCCDC2-7D93-A8B5-EF67-ED5BDD5DD28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F0CCF6-7F1D-1243-94FE-BC32E4D380E0}" type="slidenum">
              <a:rPr kumimoji="0" lang="en-US" sz="1200" b="0" i="0" u="none" strike="noStrike" kern="1200" cap="none" spc="0" normalizeH="0" baseline="0" noProof="0" smtClean="0">
                <a:ln>
                  <a:noFill/>
                </a:ln>
                <a:solidFill>
                  <a:srgbClr val="FFFFFF"/>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pic>
        <p:nvPicPr>
          <p:cNvPr id="8" name="Picture Placeholder 7" descr="Screenshot of an Teams AITR meeting">
            <a:extLst>
              <a:ext uri="{FF2B5EF4-FFF2-40B4-BE49-F238E27FC236}">
                <a16:creationId xmlns:a16="http://schemas.microsoft.com/office/drawing/2014/main" id="{D84303AC-8EF0-1323-EB33-F750C1B861A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a:stretch>
            <a:fillRect/>
          </a:stretch>
        </p:blipFill>
        <p:spPr>
          <a:prstGeom prst="rect">
            <a:avLst/>
          </a:prstGeom>
        </p:spPr>
      </p:pic>
    </p:spTree>
    <p:extLst>
      <p:ext uri="{BB962C8B-B14F-4D97-AF65-F5344CB8AC3E}">
        <p14:creationId xmlns:p14="http://schemas.microsoft.com/office/powerpoint/2010/main" val="124417980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25A7BB2-216C-F57C-E93E-18F2B9F37F91}"/>
              </a:ext>
            </a:extLst>
          </p:cNvPr>
          <p:cNvSpPr>
            <a:spLocks noGrp="1"/>
          </p:cNvSpPr>
          <p:nvPr>
            <p:ph type="title"/>
          </p:nvPr>
        </p:nvSpPr>
        <p:spPr>
          <a:xfrm>
            <a:off x="762000" y="14825"/>
            <a:ext cx="11430000" cy="1097280"/>
          </a:xfrm>
        </p:spPr>
        <p:txBody>
          <a:bodyPr anchor="b"/>
          <a:lstStyle/>
          <a:p>
            <a:r>
              <a:rPr lang="en-US">
                <a:solidFill>
                  <a:srgbClr val="105A70"/>
                </a:solidFill>
                <a:latin typeface="Roboto"/>
                <a:ea typeface="Roboto"/>
                <a:cs typeface="Roboto"/>
              </a:rPr>
              <a:t>Security products and service office hours</a:t>
            </a:r>
            <a:endParaRPr lang="en-US"/>
          </a:p>
        </p:txBody>
      </p:sp>
      <p:sp>
        <p:nvSpPr>
          <p:cNvPr id="6" name="TextBox 5">
            <a:extLst>
              <a:ext uri="{FF2B5EF4-FFF2-40B4-BE49-F238E27FC236}">
                <a16:creationId xmlns:a16="http://schemas.microsoft.com/office/drawing/2014/main" id="{F0021306-D826-30CB-D142-1C32A5408534}"/>
              </a:ext>
            </a:extLst>
          </p:cNvPr>
          <p:cNvSpPr txBox="1"/>
          <p:nvPr/>
        </p:nvSpPr>
        <p:spPr>
          <a:xfrm>
            <a:off x="951470" y="1112105"/>
            <a:ext cx="876254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Security products and services office hours – schedule for September and October</a:t>
            </a: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7" name="TextBox 6">
            <a:extLst>
              <a:ext uri="{FF2B5EF4-FFF2-40B4-BE49-F238E27FC236}">
                <a16:creationId xmlns:a16="http://schemas.microsoft.com/office/drawing/2014/main" id="{0B23C12E-7994-C83A-A195-6A7E809C2B4E}"/>
              </a:ext>
            </a:extLst>
          </p:cNvPr>
          <p:cNvSpPr txBox="1"/>
          <p:nvPr/>
        </p:nvSpPr>
        <p:spPr>
          <a:xfrm>
            <a:off x="1791730" y="1470448"/>
            <a:ext cx="400359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September 9</a:t>
            </a:r>
            <a:b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br>
            <a: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2:00 – 3:00 p.m.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Join Link:</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hlinkClick r:id="rId2"/>
              </a:rPr>
              <a:t>VITA Connections/Event</a:t>
            </a: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8" name="TextBox 7">
            <a:extLst>
              <a:ext uri="{FF2B5EF4-FFF2-40B4-BE49-F238E27FC236}">
                <a16:creationId xmlns:a16="http://schemas.microsoft.com/office/drawing/2014/main" id="{09B14878-0C2D-85CB-7D85-7339D1EF9A5D}"/>
              </a:ext>
            </a:extLst>
          </p:cNvPr>
          <p:cNvSpPr txBox="1"/>
          <p:nvPr/>
        </p:nvSpPr>
        <p:spPr>
          <a:xfrm>
            <a:off x="6096000" y="1470448"/>
            <a:ext cx="400359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October 14</a:t>
            </a:r>
            <a:b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br>
            <a: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2:00 – 3:00 p.m.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Join Link: </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hlinkClick r:id="rId3"/>
              </a:rPr>
              <a:t>VITA Connections/Events</a:t>
            </a: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9" name="TextBox 8">
            <a:extLst>
              <a:ext uri="{FF2B5EF4-FFF2-40B4-BE49-F238E27FC236}">
                <a16:creationId xmlns:a16="http://schemas.microsoft.com/office/drawing/2014/main" id="{81AA534F-F2F8-FEC6-59BA-36584089198A}"/>
              </a:ext>
            </a:extLst>
          </p:cNvPr>
          <p:cNvSpPr txBox="1"/>
          <p:nvPr/>
        </p:nvSpPr>
        <p:spPr>
          <a:xfrm>
            <a:off x="416892" y="2463675"/>
            <a:ext cx="11358216" cy="40010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Roboto" panose="02000000000000000000" pitchFamily="2" charset="0"/>
              </a:rPr>
              <a:t>Sample Agenda</a:t>
            </a:r>
            <a:endPar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Welcome &amp; Housekeeping</a:t>
            </a: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Introductions, recording notice, agenda overview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Program Updates</a:t>
            </a: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Latest announcements &amp; milestones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      Update from Threat Management Team (1st Session)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Action Item Review</a:t>
            </a: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Recap prior items, owners, and status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Open Q&amp;A / Issue Review</a:t>
            </a: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Live questions and issue discussion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Follow-ups scheduled as needed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Wrap-Up &amp; Next Steps</a:t>
            </a: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Key takeaways and next session preview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2" name="Slide Number Placeholder 1">
            <a:extLst>
              <a:ext uri="{FF2B5EF4-FFF2-40B4-BE49-F238E27FC236}">
                <a16:creationId xmlns:a16="http://schemas.microsoft.com/office/drawing/2014/main" id="{93CD29CE-F2B0-9F7E-4528-BE6B9A635B52}"/>
              </a:ext>
            </a:extLst>
          </p:cNvPr>
          <p:cNvSpPr>
            <a:spLocks noGrp="1"/>
          </p:cNvSpPr>
          <p:nvPr>
            <p:ph type="sldNum" sz="quarter" idx="12"/>
          </p:nvPr>
        </p:nvSpPr>
        <p:spPr/>
        <p:txBody>
          <a:bodyPr/>
          <a:lstStyle/>
          <a:p>
            <a:fld id="{B3F0CCF6-7F1D-1243-94FE-BC32E4D380E0}" type="slidenum">
              <a:rPr lang="en-US" smtClean="0"/>
              <a:t>75</a:t>
            </a:fld>
            <a:endParaRPr lang="en-US"/>
          </a:p>
        </p:txBody>
      </p:sp>
    </p:spTree>
    <p:extLst>
      <p:ext uri="{BB962C8B-B14F-4D97-AF65-F5344CB8AC3E}">
        <p14:creationId xmlns:p14="http://schemas.microsoft.com/office/powerpoint/2010/main" val="28608419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9F1F08-1229-D6A1-870E-D426D38AD7FF}"/>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F0CCF6-7F1D-1243-94FE-BC32E4D380E0}" type="slidenum">
              <a:rPr kumimoji="0" lang="en-US" sz="1200" b="0" i="0" u="none" strike="noStrike" kern="1200" cap="none" spc="0" normalizeH="0" baseline="0" noProof="0" smtClean="0">
                <a:ln>
                  <a:noFill/>
                </a:ln>
                <a:solidFill>
                  <a:srgbClr val="FFFFFF"/>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4" name="Title 3">
            <a:extLst>
              <a:ext uri="{FF2B5EF4-FFF2-40B4-BE49-F238E27FC236}">
                <a16:creationId xmlns:a16="http://schemas.microsoft.com/office/drawing/2014/main" id="{6BE23B81-6FB0-BA82-3E3B-F2B60C937CD8}"/>
              </a:ext>
            </a:extLst>
          </p:cNvPr>
          <p:cNvSpPr>
            <a:spLocks noGrp="1"/>
          </p:cNvSpPr>
          <p:nvPr>
            <p:ph type="title"/>
          </p:nvPr>
        </p:nvSpPr>
        <p:spPr>
          <a:xfrm>
            <a:off x="762000" y="0"/>
            <a:ext cx="11430000" cy="1097280"/>
          </a:xfrm>
        </p:spPr>
        <p:txBody>
          <a:bodyPr/>
          <a:lstStyle/>
          <a:p>
            <a:r>
              <a:rPr lang="en-US"/>
              <a:t>Service tower SOC report review sessions</a:t>
            </a:r>
          </a:p>
        </p:txBody>
      </p:sp>
      <p:sp>
        <p:nvSpPr>
          <p:cNvPr id="3" name="Content Placeholder 2">
            <a:extLst>
              <a:ext uri="{FF2B5EF4-FFF2-40B4-BE49-F238E27FC236}">
                <a16:creationId xmlns:a16="http://schemas.microsoft.com/office/drawing/2014/main" id="{B796A54C-00C1-818E-8716-F2E52D0098E8}"/>
              </a:ext>
            </a:extLst>
          </p:cNvPr>
          <p:cNvSpPr>
            <a:spLocks noGrp="1"/>
          </p:cNvSpPr>
          <p:nvPr>
            <p:ph idx="1"/>
          </p:nvPr>
        </p:nvSpPr>
        <p:spPr>
          <a:xfrm>
            <a:off x="838200" y="2449079"/>
            <a:ext cx="5524500" cy="2510848"/>
          </a:xfrm>
        </p:spPr>
        <p:txBody>
          <a:bodyPr/>
          <a:lstStyle/>
          <a:p>
            <a:pPr fontAlgn="base"/>
            <a:r>
              <a:rPr lang="en-US" sz="2400"/>
              <a:t>The upcoming SOC review session is September 10, 2026, and will be held remotely.​</a:t>
            </a:r>
          </a:p>
          <a:p>
            <a:pPr fontAlgn="base"/>
            <a:r>
              <a:rPr lang="en-US" b="0"/>
              <a:t>​</a:t>
            </a:r>
          </a:p>
          <a:p>
            <a:r>
              <a:rPr lang="en-US" b="0"/>
              <a:t>To register for this meeting, please click on this link: </a:t>
            </a:r>
            <a:r>
              <a:rPr lang="en-US" b="0" u="sng">
                <a:hlinkClick r:id="rId2">
                  <a:extLst>
                    <a:ext uri="{A12FA001-AC4F-418D-AE19-62706E023703}">
                      <ahyp:hlinkClr xmlns:ahyp="http://schemas.microsoft.com/office/drawing/2018/hyperlinkcolor" val="tx"/>
                    </a:ext>
                  </a:extLst>
                </a:hlinkClick>
              </a:rPr>
              <a:t>https://covaconf.webex.com/weblink/register/r2604666a649aad5afc562998707df6c0</a:t>
            </a:r>
            <a:r>
              <a:rPr lang="en-US" b="0"/>
              <a:t>​</a:t>
            </a:r>
            <a:endParaRPr lang="en-US"/>
          </a:p>
        </p:txBody>
      </p:sp>
    </p:spTree>
    <p:extLst>
      <p:ext uri="{BB962C8B-B14F-4D97-AF65-F5344CB8AC3E}">
        <p14:creationId xmlns:p14="http://schemas.microsoft.com/office/powerpoint/2010/main" val="53993949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DCDEE-B75E-3490-ED21-BC0A581F1E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6AEDDE-057A-B977-BBE4-CC2B544D45EF}"/>
              </a:ext>
            </a:extLst>
          </p:cNvPr>
          <p:cNvSpPr>
            <a:spLocks noGrp="1"/>
          </p:cNvSpPr>
          <p:nvPr>
            <p:ph type="title"/>
          </p:nvPr>
        </p:nvSpPr>
        <p:spPr>
          <a:xfrm>
            <a:off x="762000" y="0"/>
            <a:ext cx="11430000" cy="1097280"/>
          </a:xfrm>
        </p:spPr>
        <p:txBody>
          <a:bodyPr anchor="b"/>
          <a:lstStyle/>
          <a:p>
            <a:r>
              <a:rPr lang="en-US"/>
              <a:t>COVITS – September 16 - 17</a:t>
            </a:r>
          </a:p>
        </p:txBody>
      </p:sp>
      <p:sp>
        <p:nvSpPr>
          <p:cNvPr id="3" name="Content Placeholder 2">
            <a:extLst>
              <a:ext uri="{FF2B5EF4-FFF2-40B4-BE49-F238E27FC236}">
                <a16:creationId xmlns:a16="http://schemas.microsoft.com/office/drawing/2014/main" id="{D7F60707-2806-1C11-FBD4-55B5AB147C0D}"/>
              </a:ext>
            </a:extLst>
          </p:cNvPr>
          <p:cNvSpPr>
            <a:spLocks noGrp="1"/>
          </p:cNvSpPr>
          <p:nvPr>
            <p:ph sz="half" idx="1"/>
          </p:nvPr>
        </p:nvSpPr>
        <p:spPr>
          <a:xfrm>
            <a:off x="838201" y="4806827"/>
            <a:ext cx="9920000" cy="1603375"/>
          </a:xfrm>
        </p:spPr>
        <p:txBody>
          <a:bodyPr/>
          <a:lstStyle/>
          <a:p>
            <a:r>
              <a:rPr lang="en-US" b="0"/>
              <a:t>Greater Richmond Convention Center              	</a:t>
            </a:r>
            <a:r>
              <a:rPr lang="en-US"/>
              <a:t>Agenda: </a:t>
            </a:r>
            <a:r>
              <a:rPr lang="en-US">
                <a:hlinkClick r:id="rId2"/>
              </a:rPr>
              <a:t>COVITS 2026</a:t>
            </a:r>
            <a:endParaRPr lang="en-US" b="0">
              <a:solidFill>
                <a:schemeClr val="bg2">
                  <a:lumMod val="10000"/>
                </a:schemeClr>
              </a:solidFill>
            </a:endParaRPr>
          </a:p>
          <a:p>
            <a:r>
              <a:rPr lang="en-US" b="0"/>
              <a:t>403 North 3rd Street				</a:t>
            </a:r>
            <a:r>
              <a:rPr lang="en-US">
                <a:hlinkClick r:id="rId3"/>
              </a:rPr>
              <a:t>Registration </a:t>
            </a:r>
            <a:br>
              <a:rPr lang="en-US" b="0"/>
            </a:br>
            <a:r>
              <a:rPr lang="en-US" b="0"/>
              <a:t>Richmond, VA 23219</a:t>
            </a:r>
          </a:p>
        </p:txBody>
      </p:sp>
      <p:sp>
        <p:nvSpPr>
          <p:cNvPr id="6" name="Slide Number Placeholder 5">
            <a:extLst>
              <a:ext uri="{FF2B5EF4-FFF2-40B4-BE49-F238E27FC236}">
                <a16:creationId xmlns:a16="http://schemas.microsoft.com/office/drawing/2014/main" id="{BF520735-79A6-6D34-CB8F-231DBCEC164D}"/>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F0CCF6-7F1D-1243-94FE-BC32E4D380E0}" type="slidenum">
              <a:rPr kumimoji="0" lang="en-US" sz="1200" b="0" i="0" u="none" strike="noStrike" kern="1200" cap="none" spc="0" normalizeH="0" baseline="0" noProof="0" smtClean="0">
                <a:ln>
                  <a:noFill/>
                </a:ln>
                <a:solidFill>
                  <a:srgbClr val="FFFFFF"/>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pic>
        <p:nvPicPr>
          <p:cNvPr id="7" name="Picture 6" descr="AI generated image that is the 2026 COVITS banner. It shows an office with a window and green plants and a wood desk with a laptop computer. Sitting at the computer is a beagle dog with a dark yellow suit, blue shirt and paisley tie and pocket square.">
            <a:extLst>
              <a:ext uri="{FF2B5EF4-FFF2-40B4-BE49-F238E27FC236}">
                <a16:creationId xmlns:a16="http://schemas.microsoft.com/office/drawing/2014/main" id="{FDF831F0-6D9C-0058-3357-5109A9466C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313" y="1249485"/>
            <a:ext cx="10345887" cy="3349057"/>
          </a:xfrm>
          <a:prstGeom prst="rect">
            <a:avLst/>
          </a:prstGeom>
        </p:spPr>
      </p:pic>
    </p:spTree>
    <p:extLst>
      <p:ext uri="{BB962C8B-B14F-4D97-AF65-F5344CB8AC3E}">
        <p14:creationId xmlns:p14="http://schemas.microsoft.com/office/powerpoint/2010/main" val="8597971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F06FED9F-25FC-5BB3-659B-D7957651664C}"/>
              </a:ext>
            </a:extLst>
          </p:cNvPr>
          <p:cNvSpPr>
            <a:spLocks noGrp="1"/>
          </p:cNvSpPr>
          <p:nvPr>
            <p:ph type="title"/>
          </p:nvPr>
        </p:nvSpPr>
        <p:spPr>
          <a:xfrm>
            <a:off x="487680" y="0"/>
            <a:ext cx="11704320" cy="1097280"/>
          </a:xfrm>
        </p:spPr>
        <p:txBody>
          <a:bodyPr anchor="b"/>
          <a:lstStyle/>
          <a:p>
            <a:pPr algn="l"/>
            <a:r>
              <a:rPr lang="en-US" sz="4800"/>
              <a:t>Save the date!</a:t>
            </a:r>
          </a:p>
        </p:txBody>
      </p:sp>
      <p:sp>
        <p:nvSpPr>
          <p:cNvPr id="7" name="Text Placeholder 7">
            <a:extLst>
              <a:ext uri="{FF2B5EF4-FFF2-40B4-BE49-F238E27FC236}">
                <a16:creationId xmlns:a16="http://schemas.microsoft.com/office/drawing/2014/main" id="{326A77FF-DCC8-6DB0-55D5-C10DF660BDEC}"/>
              </a:ext>
            </a:extLst>
          </p:cNvPr>
          <p:cNvSpPr txBox="1">
            <a:spLocks/>
          </p:cNvSpPr>
          <p:nvPr/>
        </p:nvSpPr>
        <p:spPr>
          <a:xfrm>
            <a:off x="838200" y="1665238"/>
            <a:ext cx="10619509" cy="4292218"/>
          </a:xfrm>
          <a:prstGeom prst="rect">
            <a:avLst/>
          </a:prstGeom>
        </p:spPr>
        <p:txBody>
          <a:bodyPr lIns="91440" tIns="45720" rIns="91440" bIns="45720" anchor="t">
            <a:noAutofit/>
          </a:bodyPr>
          <a:lstStyle>
            <a:defPPr>
              <a:defRPr lang="en-US"/>
            </a:defPPr>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1" i="0" u="none" strike="noStrike" kern="1200" cap="none" spc="0" normalizeH="0" baseline="0" noProof="0">
                <a:ln>
                  <a:noFill/>
                </a:ln>
                <a:solidFill>
                  <a:srgbClr val="FFFFFF"/>
                </a:solidFill>
                <a:effectLst/>
                <a:uLnTx/>
                <a:uFillTx/>
                <a:latin typeface="Roboto"/>
                <a:ea typeface="Roboto"/>
                <a:cs typeface="Roboto"/>
              </a:rPr>
              <a:t>Are you a primary ISO for an executive branch agency?</a:t>
            </a:r>
          </a:p>
          <a:p>
            <a:pPr marL="11430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a:ln>
                <a:noFill/>
              </a:ln>
              <a:solidFill>
                <a:srgbClr val="FFFFFF"/>
              </a:solidFill>
              <a:effectLst/>
              <a:uLnTx/>
              <a:uFillTx/>
              <a:latin typeface="Roboto"/>
              <a:ea typeface="Roboto"/>
              <a:cs typeface="Roboto"/>
            </a:endParaRPr>
          </a:p>
          <a:p>
            <a:pPr marL="11430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FFFFFF"/>
                </a:solidFill>
                <a:effectLst/>
                <a:uLnTx/>
                <a:uFillTx/>
                <a:latin typeface="Roboto"/>
                <a:ea typeface="Roboto"/>
                <a:cs typeface="Roboto"/>
              </a:rPr>
              <a:t>Please </a:t>
            </a:r>
            <a:r>
              <a:rPr kumimoji="0" lang="en-US" sz="2400" b="1" i="0" u="none" strike="noStrike" kern="1200" cap="none" spc="0" normalizeH="0" baseline="0" noProof="0">
                <a:ln>
                  <a:noFill/>
                </a:ln>
                <a:solidFill>
                  <a:srgbClr val="FFFFFF"/>
                </a:solidFill>
                <a:effectLst/>
                <a:uLnTx/>
                <a:uFillTx/>
                <a:latin typeface="Roboto"/>
                <a:ea typeface="Roboto"/>
                <a:cs typeface="Roboto"/>
              </a:rPr>
              <a:t>save the date for the</a:t>
            </a:r>
            <a:r>
              <a:rPr kumimoji="0" lang="en-US" sz="2400" b="1" i="0" u="none" strike="noStrike" kern="1200" cap="none" spc="0" normalizeH="0" baseline="0" noProof="0">
                <a:ln>
                  <a:noFill/>
                </a:ln>
                <a:solidFill>
                  <a:schemeClr val="accent2">
                    <a:lumMod val="20000"/>
                    <a:lumOff val="80000"/>
                  </a:schemeClr>
                </a:solidFill>
                <a:effectLst/>
                <a:uLnTx/>
                <a:uFillTx/>
                <a:latin typeface="Roboto"/>
                <a:ea typeface="Roboto"/>
                <a:cs typeface="Roboto"/>
              </a:rPr>
              <a:t> Mandatory </a:t>
            </a:r>
            <a:r>
              <a:rPr kumimoji="0" lang="en-US" sz="2400" b="1" i="0" u="none" strike="noStrike" kern="1200" cap="none" spc="0" normalizeH="0" baseline="0" noProof="0">
                <a:ln>
                  <a:noFill/>
                </a:ln>
                <a:solidFill>
                  <a:srgbClr val="FFFFFF"/>
                </a:solidFill>
                <a:effectLst/>
                <a:uLnTx/>
                <a:uFillTx/>
                <a:latin typeface="Roboto"/>
                <a:ea typeface="Roboto"/>
                <a:cs typeface="Roboto"/>
              </a:rPr>
              <a:t>October 7</a:t>
            </a:r>
            <a:r>
              <a:rPr kumimoji="0" lang="en-US" sz="2400" b="1" i="0" u="none" strike="noStrike" kern="1200" cap="none" spc="0" normalizeH="0" baseline="30000" noProof="0">
                <a:ln>
                  <a:noFill/>
                </a:ln>
                <a:solidFill>
                  <a:srgbClr val="FFFFFF"/>
                </a:solidFill>
                <a:effectLst/>
                <a:uLnTx/>
                <a:uFillTx/>
                <a:latin typeface="Roboto"/>
                <a:ea typeface="Roboto"/>
                <a:cs typeface="Roboto"/>
              </a:rPr>
              <a:t>th</a:t>
            </a:r>
            <a:r>
              <a:rPr kumimoji="0" lang="en-US" sz="2400" b="1" i="0" u="none" strike="noStrike" kern="1200" cap="none" spc="0" normalizeH="0" baseline="0" noProof="0">
                <a:ln>
                  <a:noFill/>
                </a:ln>
                <a:solidFill>
                  <a:srgbClr val="FFFFFF"/>
                </a:solidFill>
                <a:effectLst/>
                <a:uLnTx/>
                <a:uFillTx/>
                <a:latin typeface="Roboto"/>
                <a:ea typeface="Roboto"/>
                <a:cs typeface="Roboto"/>
              </a:rPr>
              <a:t> ISOAG</a:t>
            </a:r>
            <a:r>
              <a:rPr kumimoji="0" lang="en-US" sz="2400" b="0" i="0" u="none" strike="noStrike" kern="1200" cap="none" spc="0" normalizeH="0" baseline="0" noProof="0">
                <a:ln>
                  <a:noFill/>
                </a:ln>
                <a:solidFill>
                  <a:srgbClr val="FFFFFF"/>
                </a:solidFill>
                <a:effectLst/>
                <a:uLnTx/>
                <a:uFillTx/>
                <a:latin typeface="Roboto"/>
                <a:ea typeface="Roboto"/>
                <a:cs typeface="Roboto"/>
              </a:rPr>
              <a:t>!!</a:t>
            </a:r>
          </a:p>
          <a:p>
            <a:pPr marL="11430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FFFFFF"/>
              </a:solidFill>
              <a:effectLst/>
              <a:uLnTx/>
              <a:uFillTx/>
              <a:latin typeface="Roboto"/>
              <a:ea typeface="Roboto"/>
              <a:cs typeface="Roboto"/>
            </a:endParaRPr>
          </a:p>
          <a:p>
            <a:pPr marL="11430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FFFFFF"/>
                </a:solidFill>
                <a:effectLst/>
                <a:uLnTx/>
                <a:uFillTx/>
                <a:latin typeface="Roboto"/>
                <a:ea typeface="Roboto"/>
                <a:cs typeface="Roboto"/>
              </a:rPr>
              <a:t>This ISOAG meeting will be in-person at Reynolds Community College - Parham from 1 - 4 p.m. </a:t>
            </a:r>
          </a:p>
          <a:p>
            <a:pPr marL="11430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a:ln>
                <a:noFill/>
              </a:ln>
              <a:solidFill>
                <a:srgbClr val="FFFFFF"/>
              </a:solidFill>
              <a:effectLst/>
              <a:uLnTx/>
              <a:uFillTx/>
              <a:latin typeface="Roboto"/>
              <a:ea typeface="Roboto"/>
              <a:cs typeface="Roboto"/>
            </a:endParaRPr>
          </a:p>
          <a:p>
            <a:pPr marL="11430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FFFFFF"/>
                </a:solidFill>
                <a:effectLst/>
                <a:uLnTx/>
                <a:uFillTx/>
                <a:latin typeface="Roboto"/>
                <a:ea typeface="Roboto"/>
                <a:cs typeface="Roboto"/>
              </a:rPr>
              <a:t>If you must attend virtually, please coordinate with your governance analyst regarding who will come to represent your agency.</a:t>
            </a:r>
          </a:p>
          <a:p>
            <a:pPr marL="11430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a:ln>
                <a:noFill/>
              </a:ln>
              <a:solidFill>
                <a:srgbClr val="FFFFFF"/>
              </a:solidFill>
              <a:effectLst/>
              <a:uLnTx/>
              <a:uFillTx/>
              <a:latin typeface="Roboto"/>
              <a:ea typeface="Roboto"/>
              <a:cs typeface="Roboto"/>
            </a:endParaRPr>
          </a:p>
          <a:p>
            <a:pPr marL="11430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chemeClr val="accent2">
                    <a:lumMod val="20000"/>
                    <a:lumOff val="80000"/>
                  </a:schemeClr>
                </a:solidFill>
                <a:effectLst/>
                <a:uLnTx/>
                <a:uFillTx/>
                <a:latin typeface="Roboto"/>
                <a:ea typeface="Roboto"/>
                <a:cs typeface="Roboto"/>
                <a:hlinkClick r:id="rId2">
                  <a:extLst>
                    <a:ext uri="{A12FA001-AC4F-418D-AE19-62706E023703}">
                      <ahyp:hlinkClr xmlns:ahyp="http://schemas.microsoft.com/office/drawing/2018/hyperlinkcolor" val="tx"/>
                    </a:ext>
                  </a:extLst>
                </a:hlinkClick>
              </a:rPr>
              <a:t>Register to attend in-person</a:t>
            </a:r>
            <a:endParaRPr kumimoji="0" lang="en-US" sz="2800" b="1" i="0" u="none" strike="noStrike" kern="1200" cap="none" spc="0" normalizeH="0" baseline="0" noProof="0">
              <a:ln>
                <a:noFill/>
              </a:ln>
              <a:solidFill>
                <a:schemeClr val="accent2">
                  <a:lumMod val="20000"/>
                  <a:lumOff val="80000"/>
                </a:schemeClr>
              </a:solidFill>
              <a:effectLst/>
              <a:uLnTx/>
              <a:uFillTx/>
              <a:latin typeface="Roboto"/>
              <a:ea typeface="Roboto"/>
              <a:cs typeface="Roboto"/>
            </a:endParaRPr>
          </a:p>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FFFFFF"/>
              </a:solidFill>
              <a:effectLst/>
              <a:uLnTx/>
              <a:uFillTx/>
              <a:latin typeface="Roboto"/>
              <a:ea typeface="Roboto"/>
              <a:cs typeface="Roboto"/>
            </a:endParaRPr>
          </a:p>
        </p:txBody>
      </p:sp>
      <p:sp>
        <p:nvSpPr>
          <p:cNvPr id="2" name="Slide Number Placeholder 1">
            <a:extLst>
              <a:ext uri="{FF2B5EF4-FFF2-40B4-BE49-F238E27FC236}">
                <a16:creationId xmlns:a16="http://schemas.microsoft.com/office/drawing/2014/main" id="{C7515196-B25F-E826-4E97-2C9C00CBFF9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F0CCF6-7F1D-1243-94FE-BC32E4D380E0}" type="slidenum">
              <a:rPr kumimoji="0" lang="en-US" sz="1200" b="0" i="0" u="none" strike="noStrike" kern="1200" cap="none" spc="0" normalizeH="0" baseline="0" noProof="0" smtClean="0">
                <a:ln>
                  <a:noFill/>
                </a:ln>
                <a:solidFill>
                  <a:srgbClr val="FFFFFF"/>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252072755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7D0C0CA-D10D-80E1-CCE1-C22C5E2AC7A0}"/>
              </a:ext>
            </a:extLst>
          </p:cNvPr>
          <p:cNvSpPr>
            <a:spLocks noGrp="1"/>
          </p:cNvSpPr>
          <p:nvPr>
            <p:ph type="title"/>
          </p:nvPr>
        </p:nvSpPr>
        <p:spPr>
          <a:xfrm>
            <a:off x="762000" y="0"/>
            <a:ext cx="11430000" cy="1097280"/>
          </a:xfrm>
        </p:spPr>
        <p:txBody>
          <a:bodyPr anchor="b"/>
          <a:lstStyle/>
          <a:p>
            <a:r>
              <a:rPr lang="en-US"/>
              <a:t>IS orientation</a:t>
            </a:r>
          </a:p>
        </p:txBody>
      </p:sp>
      <p:sp>
        <p:nvSpPr>
          <p:cNvPr id="4" name="Content Placeholder 3">
            <a:extLst>
              <a:ext uri="{FF2B5EF4-FFF2-40B4-BE49-F238E27FC236}">
                <a16:creationId xmlns:a16="http://schemas.microsoft.com/office/drawing/2014/main" id="{EF47D7EC-5373-3BB7-2EB1-99BFD35BD1F5}"/>
              </a:ext>
            </a:extLst>
          </p:cNvPr>
          <p:cNvSpPr>
            <a:spLocks noGrp="1"/>
          </p:cNvSpPr>
          <p:nvPr>
            <p:ph idx="1"/>
          </p:nvPr>
        </p:nvSpPr>
        <p:spPr>
          <a:xfrm>
            <a:off x="838200" y="1461886"/>
            <a:ext cx="5257800" cy="2455430"/>
          </a:xfrm>
        </p:spPr>
        <p:txBody>
          <a:bodyPr/>
          <a:lstStyle/>
          <a:p>
            <a:pPr fontAlgn="base"/>
            <a:r>
              <a:rPr lang="en-US" sz="2400">
                <a:solidFill>
                  <a:schemeClr val="accent1"/>
                </a:solidFill>
              </a:rPr>
              <a:t>The next IS orientation is being held on November 19, 2026,</a:t>
            </a:r>
            <a:r>
              <a:rPr lang="en-US" sz="2400" b="0">
                <a:solidFill>
                  <a:schemeClr val="accent1"/>
                </a:solidFill>
              </a:rPr>
              <a:t>​ </a:t>
            </a:r>
            <a:r>
              <a:rPr lang="en-US" sz="2400">
                <a:solidFill>
                  <a:schemeClr val="accent1"/>
                </a:solidFill>
              </a:rPr>
              <a:t>from 9 a.m. – 4 p.m.</a:t>
            </a:r>
          </a:p>
          <a:p>
            <a:pPr fontAlgn="base"/>
            <a:r>
              <a:rPr lang="en-US" b="0">
                <a:cs typeface="Roboto" panose="02000000000000000000" pitchFamily="2" charset="0"/>
              </a:rPr>
              <a:t>It will be held in-person at the Boulders location: ​7325 </a:t>
            </a:r>
            <a:r>
              <a:rPr lang="en-US" b="0" err="1">
                <a:cs typeface="Roboto" panose="02000000000000000000" pitchFamily="2" charset="0"/>
              </a:rPr>
              <a:t>Beaufont</a:t>
            </a:r>
            <a:r>
              <a:rPr lang="en-US" b="0">
                <a:cs typeface="Roboto" panose="02000000000000000000" pitchFamily="2" charset="0"/>
              </a:rPr>
              <a:t> Springs Drive, Richmond, VA 23225​</a:t>
            </a:r>
            <a:endParaRPr lang="en-US" b="0">
              <a:solidFill>
                <a:schemeClr val="accent1"/>
              </a:solidFill>
            </a:endParaRPr>
          </a:p>
          <a:p>
            <a:pPr fontAlgn="base"/>
            <a:endParaRPr lang="en-US" b="0"/>
          </a:p>
          <a:p>
            <a:pPr fontAlgn="base"/>
            <a:r>
              <a:rPr lang="en-US" b="0"/>
              <a:t>Registration closes on November 3</a:t>
            </a:r>
            <a:r>
              <a:rPr lang="en-US" b="0" baseline="30000"/>
              <a:t>rd​.</a:t>
            </a:r>
          </a:p>
          <a:p>
            <a:pPr fontAlgn="base"/>
            <a:r>
              <a:rPr lang="en-US" b="0"/>
              <a:t>Visit </a:t>
            </a:r>
            <a:r>
              <a:rPr lang="en-US" b="0" u="sng">
                <a:hlinkClick r:id="rId3"/>
              </a:rPr>
              <a:t>Commonwealth IS Orientation</a:t>
            </a:r>
            <a:r>
              <a:rPr lang="en-US" b="0"/>
              <a:t> to register!</a:t>
            </a:r>
          </a:p>
          <a:p>
            <a:endParaRPr lang="en-US"/>
          </a:p>
        </p:txBody>
      </p:sp>
      <p:pic>
        <p:nvPicPr>
          <p:cNvPr id="8" name="Picture Placeholder 7" descr="A picture in the large training room at VITA. A VITA employee is the presenter and the audieance is looking on as he is speaking near the poduim.">
            <a:extLst>
              <a:ext uri="{FF2B5EF4-FFF2-40B4-BE49-F238E27FC236}">
                <a16:creationId xmlns:a16="http://schemas.microsoft.com/office/drawing/2014/main" id="{085ABBD1-6769-1226-9132-0FA0C43ACBC4}"/>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a:xfrm>
            <a:off x="6682217" y="1461886"/>
            <a:ext cx="4944584" cy="3668987"/>
          </a:xfrm>
          <a:prstGeom prst="rect">
            <a:avLst/>
          </a:prstGeom>
        </p:spPr>
      </p:pic>
      <p:sp>
        <p:nvSpPr>
          <p:cNvPr id="2" name="Slide Number Placeholder 1">
            <a:extLst>
              <a:ext uri="{FF2B5EF4-FFF2-40B4-BE49-F238E27FC236}">
                <a16:creationId xmlns:a16="http://schemas.microsoft.com/office/drawing/2014/main" id="{AB6D27D8-DF76-5888-2E47-115A634C4C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F0CCF6-7F1D-1243-94FE-BC32E4D380E0}" type="slidenum">
              <a:rPr kumimoji="0" lang="en-US" sz="1200" b="0" i="0" u="none" strike="noStrike" kern="1200" cap="none" spc="0" normalizeH="0" baseline="0" noProof="0" smtClean="0">
                <a:ln>
                  <a:noFill/>
                </a:ln>
                <a:solidFill>
                  <a:srgbClr val="FFFFFF"/>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360933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94717-7809-B938-D78E-5376D95B4815}"/>
              </a:ext>
            </a:extLst>
          </p:cNvPr>
          <p:cNvSpPr>
            <a:spLocks noGrp="1"/>
          </p:cNvSpPr>
          <p:nvPr>
            <p:ph type="title"/>
          </p:nvPr>
        </p:nvSpPr>
        <p:spPr/>
        <p:txBody>
          <a:bodyPr/>
          <a:lstStyle/>
          <a:p>
            <a:r>
              <a:rPr lang="en-US" dirty="0"/>
              <a:t>Drafting Decisions </a:t>
            </a:r>
          </a:p>
        </p:txBody>
      </p:sp>
      <p:grpSp>
        <p:nvGrpSpPr>
          <p:cNvPr id="5" name="Group 4" descr="8 boxes split between three columns. The middle column identifes details of responsibliites. The outside columns link the responsiblities to either the AITR and CISO">
            <a:extLst>
              <a:ext uri="{FF2B5EF4-FFF2-40B4-BE49-F238E27FC236}">
                <a16:creationId xmlns:a16="http://schemas.microsoft.com/office/drawing/2014/main" id="{A19BFB90-50AF-5BFA-82BB-449A407057FD}"/>
              </a:ext>
            </a:extLst>
          </p:cNvPr>
          <p:cNvGrpSpPr/>
          <p:nvPr/>
        </p:nvGrpSpPr>
        <p:grpSpPr>
          <a:xfrm>
            <a:off x="1687398" y="1577591"/>
            <a:ext cx="9067854" cy="5143884"/>
            <a:chOff x="2106487" y="721594"/>
            <a:chExt cx="9246682" cy="5450746"/>
          </a:xfrm>
          <a:solidFill>
            <a:srgbClr val="007C31"/>
          </a:solidFill>
        </p:grpSpPr>
        <p:sp>
          <p:nvSpPr>
            <p:cNvPr id="6" name="Freeform: Shape 5">
              <a:extLst>
                <a:ext uri="{FF2B5EF4-FFF2-40B4-BE49-F238E27FC236}">
                  <a16:creationId xmlns:a16="http://schemas.microsoft.com/office/drawing/2014/main" id="{CEE715E1-9E44-7D9B-357A-FA8A410C1060}"/>
                </a:ext>
              </a:extLst>
            </p:cNvPr>
            <p:cNvSpPr/>
            <p:nvPr/>
          </p:nvSpPr>
          <p:spPr>
            <a:xfrm>
              <a:off x="5514319" y="761418"/>
              <a:ext cx="2434166" cy="1217083"/>
            </a:xfrm>
            <a:custGeom>
              <a:avLst/>
              <a:gdLst>
                <a:gd name="connsiteX0" fmla="*/ 0 w 2434166"/>
                <a:gd name="connsiteY0" fmla="*/ 121708 h 1217083"/>
                <a:gd name="connsiteX1" fmla="*/ 121708 w 2434166"/>
                <a:gd name="connsiteY1" fmla="*/ 0 h 1217083"/>
                <a:gd name="connsiteX2" fmla="*/ 2312458 w 2434166"/>
                <a:gd name="connsiteY2" fmla="*/ 0 h 1217083"/>
                <a:gd name="connsiteX3" fmla="*/ 2434166 w 2434166"/>
                <a:gd name="connsiteY3" fmla="*/ 121708 h 1217083"/>
                <a:gd name="connsiteX4" fmla="*/ 2434166 w 2434166"/>
                <a:gd name="connsiteY4" fmla="*/ 1095375 h 1217083"/>
                <a:gd name="connsiteX5" fmla="*/ 2312458 w 2434166"/>
                <a:gd name="connsiteY5" fmla="*/ 1217083 h 1217083"/>
                <a:gd name="connsiteX6" fmla="*/ 121708 w 2434166"/>
                <a:gd name="connsiteY6" fmla="*/ 1217083 h 1217083"/>
                <a:gd name="connsiteX7" fmla="*/ 0 w 2434166"/>
                <a:gd name="connsiteY7" fmla="*/ 1095375 h 1217083"/>
                <a:gd name="connsiteX8" fmla="*/ 0 w 2434166"/>
                <a:gd name="connsiteY8" fmla="*/ 121708 h 121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4166" h="1217083">
                  <a:moveTo>
                    <a:pt x="0" y="121708"/>
                  </a:moveTo>
                  <a:cubicBezTo>
                    <a:pt x="0" y="54491"/>
                    <a:pt x="54491" y="0"/>
                    <a:pt x="121708" y="0"/>
                  </a:cubicBezTo>
                  <a:lnTo>
                    <a:pt x="2312458" y="0"/>
                  </a:lnTo>
                  <a:cubicBezTo>
                    <a:pt x="2379675" y="0"/>
                    <a:pt x="2434166" y="54491"/>
                    <a:pt x="2434166" y="121708"/>
                  </a:cubicBezTo>
                  <a:lnTo>
                    <a:pt x="2434166" y="1095375"/>
                  </a:lnTo>
                  <a:cubicBezTo>
                    <a:pt x="2434166" y="1162592"/>
                    <a:pt x="2379675" y="1217083"/>
                    <a:pt x="2312458" y="1217083"/>
                  </a:cubicBezTo>
                  <a:lnTo>
                    <a:pt x="121708" y="1217083"/>
                  </a:lnTo>
                  <a:cubicBezTo>
                    <a:pt x="54491" y="1217083"/>
                    <a:pt x="0" y="1162592"/>
                    <a:pt x="0" y="1095375"/>
                  </a:cubicBezTo>
                  <a:lnTo>
                    <a:pt x="0" y="121708"/>
                  </a:lnTo>
                  <a:close/>
                </a:path>
              </a:pathLst>
            </a:custGeom>
            <a:solidFill>
              <a:srgbClr val="003C7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347" tIns="48347" rIns="48347" bIns="48347"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Aptos" panose="02110004020202020204"/>
                  <a:ea typeface="+mn-ea"/>
                  <a:cs typeface="+mn-cs"/>
                </a:rPr>
                <a:t>Acquiring, Configuring, Maintaining </a:t>
              </a:r>
            </a:p>
          </p:txBody>
        </p:sp>
        <p:sp>
          <p:nvSpPr>
            <p:cNvPr id="7" name="Freeform: Shape 6">
              <a:extLst>
                <a:ext uri="{FF2B5EF4-FFF2-40B4-BE49-F238E27FC236}">
                  <a16:creationId xmlns:a16="http://schemas.microsoft.com/office/drawing/2014/main" id="{66BE9453-8DA9-E0C0-97CA-009987B074F3}"/>
                </a:ext>
              </a:extLst>
            </p:cNvPr>
            <p:cNvSpPr/>
            <p:nvPr/>
          </p:nvSpPr>
          <p:spPr>
            <a:xfrm>
              <a:off x="4540653" y="1289706"/>
              <a:ext cx="973666" cy="40430"/>
            </a:xfrm>
            <a:custGeom>
              <a:avLst/>
              <a:gdLst>
                <a:gd name="connsiteX0" fmla="*/ 0 w 973666"/>
                <a:gd name="connsiteY0" fmla="*/ 20214 h 40429"/>
                <a:gd name="connsiteX1" fmla="*/ 973666 w 973666"/>
                <a:gd name="connsiteY1" fmla="*/ 20214 h 40429"/>
              </a:gdLst>
              <a:ahLst/>
              <a:cxnLst>
                <a:cxn ang="0">
                  <a:pos x="connsiteX0" y="connsiteY0"/>
                </a:cxn>
                <a:cxn ang="0">
                  <a:pos x="connsiteX1" y="connsiteY1"/>
                </a:cxn>
              </a:cxnLst>
              <a:rect l="l" t="t" r="r" b="b"/>
              <a:pathLst>
                <a:path w="973666" h="40429">
                  <a:moveTo>
                    <a:pt x="973666" y="20215"/>
                  </a:moveTo>
                  <a:lnTo>
                    <a:pt x="0" y="20215"/>
                  </a:lnTo>
                </a:path>
              </a:pathLst>
            </a:custGeom>
            <a:grp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475192" tIns="-4126" rIns="475191" bIns="-41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500" b="0" i="0" u="none" strike="noStrike" kern="1200" cap="none" spc="0" normalizeH="0" baseline="0" noProof="0">
                <a:ln>
                  <a:noFill/>
                </a:ln>
                <a:solidFill>
                  <a:srgbClr val="003C71">
                    <a:hueOff val="0"/>
                    <a:satOff val="0"/>
                    <a:lumOff val="0"/>
                    <a:alphaOff val="0"/>
                  </a:srgbClr>
                </a:solidFill>
                <a:effectLst/>
                <a:uLnTx/>
                <a:uFillTx/>
                <a:latin typeface="Aptos" panose="02110004020202020204"/>
                <a:ea typeface="+mn-ea"/>
                <a:cs typeface="+mn-cs"/>
              </a:endParaRPr>
            </a:p>
          </p:txBody>
        </p:sp>
        <p:sp>
          <p:nvSpPr>
            <p:cNvPr id="8" name="Freeform: Shape 7">
              <a:extLst>
                <a:ext uri="{FF2B5EF4-FFF2-40B4-BE49-F238E27FC236}">
                  <a16:creationId xmlns:a16="http://schemas.microsoft.com/office/drawing/2014/main" id="{4F83386B-6992-C265-D464-149529054BA1}"/>
                </a:ext>
              </a:extLst>
            </p:cNvPr>
            <p:cNvSpPr/>
            <p:nvPr/>
          </p:nvSpPr>
          <p:spPr>
            <a:xfrm>
              <a:off x="2198954" y="721594"/>
              <a:ext cx="2434166" cy="1217083"/>
            </a:xfrm>
            <a:custGeom>
              <a:avLst/>
              <a:gdLst>
                <a:gd name="connsiteX0" fmla="*/ 0 w 2434166"/>
                <a:gd name="connsiteY0" fmla="*/ 121708 h 1217083"/>
                <a:gd name="connsiteX1" fmla="*/ 121708 w 2434166"/>
                <a:gd name="connsiteY1" fmla="*/ 0 h 1217083"/>
                <a:gd name="connsiteX2" fmla="*/ 2312458 w 2434166"/>
                <a:gd name="connsiteY2" fmla="*/ 0 h 1217083"/>
                <a:gd name="connsiteX3" fmla="*/ 2434166 w 2434166"/>
                <a:gd name="connsiteY3" fmla="*/ 121708 h 1217083"/>
                <a:gd name="connsiteX4" fmla="*/ 2434166 w 2434166"/>
                <a:gd name="connsiteY4" fmla="*/ 1095375 h 1217083"/>
                <a:gd name="connsiteX5" fmla="*/ 2312458 w 2434166"/>
                <a:gd name="connsiteY5" fmla="*/ 1217083 h 1217083"/>
                <a:gd name="connsiteX6" fmla="*/ 121708 w 2434166"/>
                <a:gd name="connsiteY6" fmla="*/ 1217083 h 1217083"/>
                <a:gd name="connsiteX7" fmla="*/ 0 w 2434166"/>
                <a:gd name="connsiteY7" fmla="*/ 1095375 h 1217083"/>
                <a:gd name="connsiteX8" fmla="*/ 0 w 2434166"/>
                <a:gd name="connsiteY8" fmla="*/ 121708 h 121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4166" h="1217083">
                  <a:moveTo>
                    <a:pt x="0" y="121708"/>
                  </a:moveTo>
                  <a:cubicBezTo>
                    <a:pt x="0" y="54491"/>
                    <a:pt x="54491" y="0"/>
                    <a:pt x="121708" y="0"/>
                  </a:cubicBezTo>
                  <a:lnTo>
                    <a:pt x="2312458" y="0"/>
                  </a:lnTo>
                  <a:cubicBezTo>
                    <a:pt x="2379675" y="0"/>
                    <a:pt x="2434166" y="54491"/>
                    <a:pt x="2434166" y="121708"/>
                  </a:cubicBezTo>
                  <a:lnTo>
                    <a:pt x="2434166" y="1095375"/>
                  </a:lnTo>
                  <a:cubicBezTo>
                    <a:pt x="2434166" y="1162592"/>
                    <a:pt x="2379675" y="1217083"/>
                    <a:pt x="2312458" y="1217083"/>
                  </a:cubicBezTo>
                  <a:lnTo>
                    <a:pt x="121708" y="1217083"/>
                  </a:lnTo>
                  <a:cubicBezTo>
                    <a:pt x="54491" y="1217083"/>
                    <a:pt x="0" y="1162592"/>
                    <a:pt x="0" y="1095375"/>
                  </a:cubicBezTo>
                  <a:lnTo>
                    <a:pt x="0" y="121708"/>
                  </a:lnTo>
                  <a:close/>
                </a:path>
              </a:pathLst>
            </a:custGeom>
            <a:solidFill>
              <a:srgbClr val="003C7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347" tIns="48347" rIns="48347" bIns="48347"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Aptos" panose="02110004020202020204"/>
                  <a:ea typeface="+mn-ea"/>
                  <a:cs typeface="+mn-cs"/>
                </a:rPr>
                <a:t>AITR</a:t>
              </a:r>
            </a:p>
          </p:txBody>
        </p:sp>
        <p:sp>
          <p:nvSpPr>
            <p:cNvPr id="9" name="Freeform: Shape 8">
              <a:extLst>
                <a:ext uri="{FF2B5EF4-FFF2-40B4-BE49-F238E27FC236}">
                  <a16:creationId xmlns:a16="http://schemas.microsoft.com/office/drawing/2014/main" id="{6B0808B8-87B6-28A2-5CB4-F61E6A24EAA8}"/>
                </a:ext>
              </a:extLst>
            </p:cNvPr>
            <p:cNvSpPr/>
            <p:nvPr/>
          </p:nvSpPr>
          <p:spPr>
            <a:xfrm>
              <a:off x="5511171" y="2207597"/>
              <a:ext cx="2434166" cy="1217083"/>
            </a:xfrm>
            <a:custGeom>
              <a:avLst/>
              <a:gdLst>
                <a:gd name="connsiteX0" fmla="*/ 0 w 2434166"/>
                <a:gd name="connsiteY0" fmla="*/ 121708 h 1217083"/>
                <a:gd name="connsiteX1" fmla="*/ 121708 w 2434166"/>
                <a:gd name="connsiteY1" fmla="*/ 0 h 1217083"/>
                <a:gd name="connsiteX2" fmla="*/ 2312458 w 2434166"/>
                <a:gd name="connsiteY2" fmla="*/ 0 h 1217083"/>
                <a:gd name="connsiteX3" fmla="*/ 2434166 w 2434166"/>
                <a:gd name="connsiteY3" fmla="*/ 121708 h 1217083"/>
                <a:gd name="connsiteX4" fmla="*/ 2434166 w 2434166"/>
                <a:gd name="connsiteY4" fmla="*/ 1095375 h 1217083"/>
                <a:gd name="connsiteX5" fmla="*/ 2312458 w 2434166"/>
                <a:gd name="connsiteY5" fmla="*/ 1217083 h 1217083"/>
                <a:gd name="connsiteX6" fmla="*/ 121708 w 2434166"/>
                <a:gd name="connsiteY6" fmla="*/ 1217083 h 1217083"/>
                <a:gd name="connsiteX7" fmla="*/ 0 w 2434166"/>
                <a:gd name="connsiteY7" fmla="*/ 1095375 h 1217083"/>
                <a:gd name="connsiteX8" fmla="*/ 0 w 2434166"/>
                <a:gd name="connsiteY8" fmla="*/ 121708 h 121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4166" h="1217083">
                  <a:moveTo>
                    <a:pt x="0" y="121708"/>
                  </a:moveTo>
                  <a:cubicBezTo>
                    <a:pt x="0" y="54491"/>
                    <a:pt x="54491" y="0"/>
                    <a:pt x="121708" y="0"/>
                  </a:cubicBezTo>
                  <a:lnTo>
                    <a:pt x="2312458" y="0"/>
                  </a:lnTo>
                  <a:cubicBezTo>
                    <a:pt x="2379675" y="0"/>
                    <a:pt x="2434166" y="54491"/>
                    <a:pt x="2434166" y="121708"/>
                  </a:cubicBezTo>
                  <a:lnTo>
                    <a:pt x="2434166" y="1095375"/>
                  </a:lnTo>
                  <a:cubicBezTo>
                    <a:pt x="2434166" y="1162592"/>
                    <a:pt x="2379675" y="1217083"/>
                    <a:pt x="2312458" y="1217083"/>
                  </a:cubicBezTo>
                  <a:lnTo>
                    <a:pt x="121708" y="1217083"/>
                  </a:lnTo>
                  <a:cubicBezTo>
                    <a:pt x="54491" y="1217083"/>
                    <a:pt x="0" y="1162592"/>
                    <a:pt x="0" y="1095375"/>
                  </a:cubicBezTo>
                  <a:lnTo>
                    <a:pt x="0" y="121708"/>
                  </a:lnTo>
                  <a:close/>
                </a:path>
              </a:pathLst>
            </a:custGeom>
            <a:solidFill>
              <a:srgbClr val="003C7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347" tIns="48347" rIns="48347" bIns="48347"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Aptos" panose="02110004020202020204"/>
                  <a:ea typeface="+mn-ea"/>
                  <a:cs typeface="+mn-cs"/>
                </a:rPr>
                <a:t>Defining Security policy, risk management compliance</a:t>
              </a:r>
            </a:p>
          </p:txBody>
        </p:sp>
        <p:sp>
          <p:nvSpPr>
            <p:cNvPr id="10" name="Freeform: Shape 9">
              <a:extLst>
                <a:ext uri="{FF2B5EF4-FFF2-40B4-BE49-F238E27FC236}">
                  <a16:creationId xmlns:a16="http://schemas.microsoft.com/office/drawing/2014/main" id="{190256F2-4E62-8238-4D6E-A0FDA3CCFC14}"/>
                </a:ext>
              </a:extLst>
            </p:cNvPr>
            <p:cNvSpPr/>
            <p:nvPr/>
          </p:nvSpPr>
          <p:spPr>
            <a:xfrm>
              <a:off x="7945337" y="2770631"/>
              <a:ext cx="973666" cy="40429"/>
            </a:xfrm>
            <a:custGeom>
              <a:avLst/>
              <a:gdLst>
                <a:gd name="connsiteX0" fmla="*/ 0 w 973666"/>
                <a:gd name="connsiteY0" fmla="*/ 20214 h 40429"/>
                <a:gd name="connsiteX1" fmla="*/ 973666 w 973666"/>
                <a:gd name="connsiteY1" fmla="*/ 20214 h 40429"/>
              </a:gdLst>
              <a:ahLst/>
              <a:cxnLst>
                <a:cxn ang="0">
                  <a:pos x="connsiteX0" y="connsiteY0"/>
                </a:cxn>
                <a:cxn ang="0">
                  <a:pos x="connsiteX1" y="connsiteY1"/>
                </a:cxn>
              </a:cxnLst>
              <a:rect l="l" t="t" r="r" b="b"/>
              <a:pathLst>
                <a:path w="973666" h="40429">
                  <a:moveTo>
                    <a:pt x="973666" y="20215"/>
                  </a:moveTo>
                  <a:lnTo>
                    <a:pt x="0" y="20215"/>
                  </a:lnTo>
                </a:path>
              </a:pathLst>
            </a:custGeom>
            <a:grp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475192" tIns="-4127" rIns="475191" bIns="-41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500" b="0" i="0" u="none" strike="noStrike" kern="1200" cap="none" spc="0" normalizeH="0" baseline="0" noProof="0">
                <a:ln>
                  <a:noFill/>
                </a:ln>
                <a:solidFill>
                  <a:srgbClr val="003C71">
                    <a:hueOff val="0"/>
                    <a:satOff val="0"/>
                    <a:lumOff val="0"/>
                    <a:alphaOff val="0"/>
                  </a:srgbClr>
                </a:solidFill>
                <a:effectLst/>
                <a:uLnTx/>
                <a:uFillTx/>
                <a:latin typeface="Aptos" panose="02110004020202020204"/>
                <a:ea typeface="+mn-ea"/>
                <a:cs typeface="+mn-cs"/>
              </a:endParaRPr>
            </a:p>
          </p:txBody>
        </p:sp>
        <p:sp>
          <p:nvSpPr>
            <p:cNvPr id="11" name="Freeform: Shape 10">
              <a:extLst>
                <a:ext uri="{FF2B5EF4-FFF2-40B4-BE49-F238E27FC236}">
                  <a16:creationId xmlns:a16="http://schemas.microsoft.com/office/drawing/2014/main" id="{E8140FC2-F000-1F15-343B-44936314EAF3}"/>
                </a:ext>
              </a:extLst>
            </p:cNvPr>
            <p:cNvSpPr/>
            <p:nvPr/>
          </p:nvSpPr>
          <p:spPr>
            <a:xfrm>
              <a:off x="8919003" y="2225010"/>
              <a:ext cx="2434166" cy="1217083"/>
            </a:xfrm>
            <a:custGeom>
              <a:avLst/>
              <a:gdLst>
                <a:gd name="connsiteX0" fmla="*/ 0 w 2434166"/>
                <a:gd name="connsiteY0" fmla="*/ 121708 h 1217083"/>
                <a:gd name="connsiteX1" fmla="*/ 121708 w 2434166"/>
                <a:gd name="connsiteY1" fmla="*/ 0 h 1217083"/>
                <a:gd name="connsiteX2" fmla="*/ 2312458 w 2434166"/>
                <a:gd name="connsiteY2" fmla="*/ 0 h 1217083"/>
                <a:gd name="connsiteX3" fmla="*/ 2434166 w 2434166"/>
                <a:gd name="connsiteY3" fmla="*/ 121708 h 1217083"/>
                <a:gd name="connsiteX4" fmla="*/ 2434166 w 2434166"/>
                <a:gd name="connsiteY4" fmla="*/ 1095375 h 1217083"/>
                <a:gd name="connsiteX5" fmla="*/ 2312458 w 2434166"/>
                <a:gd name="connsiteY5" fmla="*/ 1217083 h 1217083"/>
                <a:gd name="connsiteX6" fmla="*/ 121708 w 2434166"/>
                <a:gd name="connsiteY6" fmla="*/ 1217083 h 1217083"/>
                <a:gd name="connsiteX7" fmla="*/ 0 w 2434166"/>
                <a:gd name="connsiteY7" fmla="*/ 1095375 h 1217083"/>
                <a:gd name="connsiteX8" fmla="*/ 0 w 2434166"/>
                <a:gd name="connsiteY8" fmla="*/ 121708 h 121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4166" h="1217083">
                  <a:moveTo>
                    <a:pt x="0" y="121708"/>
                  </a:moveTo>
                  <a:cubicBezTo>
                    <a:pt x="0" y="54491"/>
                    <a:pt x="54491" y="0"/>
                    <a:pt x="121708" y="0"/>
                  </a:cubicBezTo>
                  <a:lnTo>
                    <a:pt x="2312458" y="0"/>
                  </a:lnTo>
                  <a:cubicBezTo>
                    <a:pt x="2379675" y="0"/>
                    <a:pt x="2434166" y="54491"/>
                    <a:pt x="2434166" y="121708"/>
                  </a:cubicBezTo>
                  <a:lnTo>
                    <a:pt x="2434166" y="1095375"/>
                  </a:lnTo>
                  <a:cubicBezTo>
                    <a:pt x="2434166" y="1162592"/>
                    <a:pt x="2379675" y="1217083"/>
                    <a:pt x="2312458" y="1217083"/>
                  </a:cubicBezTo>
                  <a:lnTo>
                    <a:pt x="121708" y="1217083"/>
                  </a:lnTo>
                  <a:cubicBezTo>
                    <a:pt x="54491" y="1217083"/>
                    <a:pt x="0" y="1162592"/>
                    <a:pt x="0" y="1095375"/>
                  </a:cubicBezTo>
                  <a:lnTo>
                    <a:pt x="0" y="121708"/>
                  </a:lnTo>
                  <a:close/>
                </a:path>
              </a:pathLst>
            </a:custGeom>
            <a:solidFill>
              <a:srgbClr val="003C7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347" tIns="48347" rIns="48347" bIns="48347"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Aptos" panose="02110004020202020204"/>
                  <a:ea typeface="+mn-ea"/>
                  <a:cs typeface="+mn-cs"/>
                </a:rPr>
                <a:t>CISO</a:t>
              </a:r>
            </a:p>
          </p:txBody>
        </p:sp>
        <p:sp>
          <p:nvSpPr>
            <p:cNvPr id="12" name="Freeform: Shape 11">
              <a:extLst>
                <a:ext uri="{FF2B5EF4-FFF2-40B4-BE49-F238E27FC236}">
                  <a16:creationId xmlns:a16="http://schemas.microsoft.com/office/drawing/2014/main" id="{EC3FBC01-BE62-E7D9-38A7-A1F84FBD06E5}"/>
                </a:ext>
              </a:extLst>
            </p:cNvPr>
            <p:cNvSpPr/>
            <p:nvPr/>
          </p:nvSpPr>
          <p:spPr>
            <a:xfrm>
              <a:off x="5511171" y="3563762"/>
              <a:ext cx="2434166" cy="1217083"/>
            </a:xfrm>
            <a:custGeom>
              <a:avLst/>
              <a:gdLst>
                <a:gd name="connsiteX0" fmla="*/ 0 w 2434166"/>
                <a:gd name="connsiteY0" fmla="*/ 121708 h 1217083"/>
                <a:gd name="connsiteX1" fmla="*/ 121708 w 2434166"/>
                <a:gd name="connsiteY1" fmla="*/ 0 h 1217083"/>
                <a:gd name="connsiteX2" fmla="*/ 2312458 w 2434166"/>
                <a:gd name="connsiteY2" fmla="*/ 0 h 1217083"/>
                <a:gd name="connsiteX3" fmla="*/ 2434166 w 2434166"/>
                <a:gd name="connsiteY3" fmla="*/ 121708 h 1217083"/>
                <a:gd name="connsiteX4" fmla="*/ 2434166 w 2434166"/>
                <a:gd name="connsiteY4" fmla="*/ 1095375 h 1217083"/>
                <a:gd name="connsiteX5" fmla="*/ 2312458 w 2434166"/>
                <a:gd name="connsiteY5" fmla="*/ 1217083 h 1217083"/>
                <a:gd name="connsiteX6" fmla="*/ 121708 w 2434166"/>
                <a:gd name="connsiteY6" fmla="*/ 1217083 h 1217083"/>
                <a:gd name="connsiteX7" fmla="*/ 0 w 2434166"/>
                <a:gd name="connsiteY7" fmla="*/ 1095375 h 1217083"/>
                <a:gd name="connsiteX8" fmla="*/ 0 w 2434166"/>
                <a:gd name="connsiteY8" fmla="*/ 121708 h 121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4166" h="1217083">
                  <a:moveTo>
                    <a:pt x="0" y="121708"/>
                  </a:moveTo>
                  <a:cubicBezTo>
                    <a:pt x="0" y="54491"/>
                    <a:pt x="54491" y="0"/>
                    <a:pt x="121708" y="0"/>
                  </a:cubicBezTo>
                  <a:lnTo>
                    <a:pt x="2312458" y="0"/>
                  </a:lnTo>
                  <a:cubicBezTo>
                    <a:pt x="2379675" y="0"/>
                    <a:pt x="2434166" y="54491"/>
                    <a:pt x="2434166" y="121708"/>
                  </a:cubicBezTo>
                  <a:lnTo>
                    <a:pt x="2434166" y="1095375"/>
                  </a:lnTo>
                  <a:cubicBezTo>
                    <a:pt x="2434166" y="1162592"/>
                    <a:pt x="2379675" y="1217083"/>
                    <a:pt x="2312458" y="1217083"/>
                  </a:cubicBezTo>
                  <a:lnTo>
                    <a:pt x="121708" y="1217083"/>
                  </a:lnTo>
                  <a:cubicBezTo>
                    <a:pt x="54491" y="1217083"/>
                    <a:pt x="0" y="1162592"/>
                    <a:pt x="0" y="1095375"/>
                  </a:cubicBezTo>
                  <a:lnTo>
                    <a:pt x="0" y="121708"/>
                  </a:lnTo>
                  <a:close/>
                </a:path>
              </a:pathLst>
            </a:custGeom>
            <a:solidFill>
              <a:srgbClr val="003C7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347" tIns="48347" rIns="48347" bIns="48347"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Aptos" panose="02110004020202020204"/>
                  <a:ea typeface="+mn-ea"/>
                  <a:cs typeface="+mn-cs"/>
                </a:rPr>
                <a:t>Funding, Submitting IT investments</a:t>
              </a:r>
            </a:p>
          </p:txBody>
        </p:sp>
        <p:sp>
          <p:nvSpPr>
            <p:cNvPr id="13" name="Freeform: Shape 12">
              <a:extLst>
                <a:ext uri="{FF2B5EF4-FFF2-40B4-BE49-F238E27FC236}">
                  <a16:creationId xmlns:a16="http://schemas.microsoft.com/office/drawing/2014/main" id="{2C01415E-F32E-E204-58E4-E9997E304780}"/>
                </a:ext>
              </a:extLst>
            </p:cNvPr>
            <p:cNvSpPr/>
            <p:nvPr/>
          </p:nvSpPr>
          <p:spPr>
            <a:xfrm>
              <a:off x="4537505" y="4231131"/>
              <a:ext cx="973666" cy="40430"/>
            </a:xfrm>
            <a:custGeom>
              <a:avLst/>
              <a:gdLst>
                <a:gd name="connsiteX0" fmla="*/ 0 w 973666"/>
                <a:gd name="connsiteY0" fmla="*/ 20214 h 40429"/>
                <a:gd name="connsiteX1" fmla="*/ 973666 w 973666"/>
                <a:gd name="connsiteY1" fmla="*/ 20214 h 40429"/>
              </a:gdLst>
              <a:ahLst/>
              <a:cxnLst>
                <a:cxn ang="0">
                  <a:pos x="connsiteX0" y="connsiteY0"/>
                </a:cxn>
                <a:cxn ang="0">
                  <a:pos x="connsiteX1" y="connsiteY1"/>
                </a:cxn>
              </a:cxnLst>
              <a:rect l="l" t="t" r="r" b="b"/>
              <a:pathLst>
                <a:path w="973666" h="40429">
                  <a:moveTo>
                    <a:pt x="973666" y="20215"/>
                  </a:moveTo>
                  <a:lnTo>
                    <a:pt x="0" y="20215"/>
                  </a:lnTo>
                </a:path>
              </a:pathLst>
            </a:custGeom>
            <a:grp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475192" tIns="-4126" rIns="475191" bIns="-41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500" b="0" i="0" u="none" strike="noStrike" kern="1200" cap="none" spc="0" normalizeH="0" baseline="0" noProof="0">
                <a:ln>
                  <a:noFill/>
                </a:ln>
                <a:solidFill>
                  <a:srgbClr val="003C71">
                    <a:hueOff val="0"/>
                    <a:satOff val="0"/>
                    <a:lumOff val="0"/>
                    <a:alphaOff val="0"/>
                  </a:srgbClr>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8CD807E4-CE84-AA76-CB23-BB7DF3FD7631}"/>
                </a:ext>
              </a:extLst>
            </p:cNvPr>
            <p:cNvSpPr/>
            <p:nvPr/>
          </p:nvSpPr>
          <p:spPr>
            <a:xfrm>
              <a:off x="2106487" y="3563762"/>
              <a:ext cx="2434166" cy="1217083"/>
            </a:xfrm>
            <a:custGeom>
              <a:avLst/>
              <a:gdLst>
                <a:gd name="connsiteX0" fmla="*/ 0 w 2434166"/>
                <a:gd name="connsiteY0" fmla="*/ 121708 h 1217083"/>
                <a:gd name="connsiteX1" fmla="*/ 121708 w 2434166"/>
                <a:gd name="connsiteY1" fmla="*/ 0 h 1217083"/>
                <a:gd name="connsiteX2" fmla="*/ 2312458 w 2434166"/>
                <a:gd name="connsiteY2" fmla="*/ 0 h 1217083"/>
                <a:gd name="connsiteX3" fmla="*/ 2434166 w 2434166"/>
                <a:gd name="connsiteY3" fmla="*/ 121708 h 1217083"/>
                <a:gd name="connsiteX4" fmla="*/ 2434166 w 2434166"/>
                <a:gd name="connsiteY4" fmla="*/ 1095375 h 1217083"/>
                <a:gd name="connsiteX5" fmla="*/ 2312458 w 2434166"/>
                <a:gd name="connsiteY5" fmla="*/ 1217083 h 1217083"/>
                <a:gd name="connsiteX6" fmla="*/ 121708 w 2434166"/>
                <a:gd name="connsiteY6" fmla="*/ 1217083 h 1217083"/>
                <a:gd name="connsiteX7" fmla="*/ 0 w 2434166"/>
                <a:gd name="connsiteY7" fmla="*/ 1095375 h 1217083"/>
                <a:gd name="connsiteX8" fmla="*/ 0 w 2434166"/>
                <a:gd name="connsiteY8" fmla="*/ 121708 h 121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4166" h="1217083">
                  <a:moveTo>
                    <a:pt x="0" y="121708"/>
                  </a:moveTo>
                  <a:cubicBezTo>
                    <a:pt x="0" y="54491"/>
                    <a:pt x="54491" y="0"/>
                    <a:pt x="121708" y="0"/>
                  </a:cubicBezTo>
                  <a:lnTo>
                    <a:pt x="2312458" y="0"/>
                  </a:lnTo>
                  <a:cubicBezTo>
                    <a:pt x="2379675" y="0"/>
                    <a:pt x="2434166" y="54491"/>
                    <a:pt x="2434166" y="121708"/>
                  </a:cubicBezTo>
                  <a:lnTo>
                    <a:pt x="2434166" y="1095375"/>
                  </a:lnTo>
                  <a:cubicBezTo>
                    <a:pt x="2434166" y="1162592"/>
                    <a:pt x="2379675" y="1217083"/>
                    <a:pt x="2312458" y="1217083"/>
                  </a:cubicBezTo>
                  <a:lnTo>
                    <a:pt x="121708" y="1217083"/>
                  </a:lnTo>
                  <a:cubicBezTo>
                    <a:pt x="54491" y="1217083"/>
                    <a:pt x="0" y="1162592"/>
                    <a:pt x="0" y="1095375"/>
                  </a:cubicBezTo>
                  <a:lnTo>
                    <a:pt x="0" y="121708"/>
                  </a:lnTo>
                  <a:close/>
                </a:path>
              </a:pathLst>
            </a:custGeom>
            <a:solidFill>
              <a:srgbClr val="003C7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347" tIns="48347" rIns="48347" bIns="48347"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Aptos" panose="02110004020202020204"/>
                  <a:ea typeface="+mn-ea"/>
                  <a:cs typeface="+mn-cs"/>
                </a:rPr>
                <a:t>AITR</a:t>
              </a:r>
            </a:p>
          </p:txBody>
        </p:sp>
        <p:sp>
          <p:nvSpPr>
            <p:cNvPr id="15" name="Freeform: Shape 14">
              <a:extLst>
                <a:ext uri="{FF2B5EF4-FFF2-40B4-BE49-F238E27FC236}">
                  <a16:creationId xmlns:a16="http://schemas.microsoft.com/office/drawing/2014/main" id="{880D25A3-CA40-8937-574D-59F3B34D178A}"/>
                </a:ext>
              </a:extLst>
            </p:cNvPr>
            <p:cNvSpPr/>
            <p:nvPr/>
          </p:nvSpPr>
          <p:spPr>
            <a:xfrm>
              <a:off x="5511171" y="4955257"/>
              <a:ext cx="2434166" cy="1217083"/>
            </a:xfrm>
            <a:custGeom>
              <a:avLst/>
              <a:gdLst>
                <a:gd name="connsiteX0" fmla="*/ 0 w 2434166"/>
                <a:gd name="connsiteY0" fmla="*/ 121708 h 1217083"/>
                <a:gd name="connsiteX1" fmla="*/ 121708 w 2434166"/>
                <a:gd name="connsiteY1" fmla="*/ 0 h 1217083"/>
                <a:gd name="connsiteX2" fmla="*/ 2312458 w 2434166"/>
                <a:gd name="connsiteY2" fmla="*/ 0 h 1217083"/>
                <a:gd name="connsiteX3" fmla="*/ 2434166 w 2434166"/>
                <a:gd name="connsiteY3" fmla="*/ 121708 h 1217083"/>
                <a:gd name="connsiteX4" fmla="*/ 2434166 w 2434166"/>
                <a:gd name="connsiteY4" fmla="*/ 1095375 h 1217083"/>
                <a:gd name="connsiteX5" fmla="*/ 2312458 w 2434166"/>
                <a:gd name="connsiteY5" fmla="*/ 1217083 h 1217083"/>
                <a:gd name="connsiteX6" fmla="*/ 121708 w 2434166"/>
                <a:gd name="connsiteY6" fmla="*/ 1217083 h 1217083"/>
                <a:gd name="connsiteX7" fmla="*/ 0 w 2434166"/>
                <a:gd name="connsiteY7" fmla="*/ 1095375 h 1217083"/>
                <a:gd name="connsiteX8" fmla="*/ 0 w 2434166"/>
                <a:gd name="connsiteY8" fmla="*/ 121708 h 121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4166" h="1217083">
                  <a:moveTo>
                    <a:pt x="0" y="121708"/>
                  </a:moveTo>
                  <a:cubicBezTo>
                    <a:pt x="0" y="54491"/>
                    <a:pt x="54491" y="0"/>
                    <a:pt x="121708" y="0"/>
                  </a:cubicBezTo>
                  <a:lnTo>
                    <a:pt x="2312458" y="0"/>
                  </a:lnTo>
                  <a:cubicBezTo>
                    <a:pt x="2379675" y="0"/>
                    <a:pt x="2434166" y="54491"/>
                    <a:pt x="2434166" y="121708"/>
                  </a:cubicBezTo>
                  <a:lnTo>
                    <a:pt x="2434166" y="1095375"/>
                  </a:lnTo>
                  <a:cubicBezTo>
                    <a:pt x="2434166" y="1162592"/>
                    <a:pt x="2379675" y="1217083"/>
                    <a:pt x="2312458" y="1217083"/>
                  </a:cubicBezTo>
                  <a:lnTo>
                    <a:pt x="121708" y="1217083"/>
                  </a:lnTo>
                  <a:cubicBezTo>
                    <a:pt x="54491" y="1217083"/>
                    <a:pt x="0" y="1162592"/>
                    <a:pt x="0" y="1095375"/>
                  </a:cubicBezTo>
                  <a:lnTo>
                    <a:pt x="0" y="121708"/>
                  </a:lnTo>
                  <a:close/>
                </a:path>
              </a:pathLst>
            </a:custGeom>
            <a:solidFill>
              <a:srgbClr val="003C7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347" tIns="48347" rIns="48347" bIns="48347"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Aptos" panose="02110004020202020204"/>
                  <a:ea typeface="+mn-ea"/>
                  <a:cs typeface="+mn-cs"/>
                </a:rPr>
                <a:t>SAT training, Incident Response, Vulnerability</a:t>
              </a:r>
            </a:p>
          </p:txBody>
        </p:sp>
        <p:sp>
          <p:nvSpPr>
            <p:cNvPr id="16" name="Freeform: Shape 15">
              <a:extLst>
                <a:ext uri="{FF2B5EF4-FFF2-40B4-BE49-F238E27FC236}">
                  <a16:creationId xmlns:a16="http://schemas.microsoft.com/office/drawing/2014/main" id="{5417AC49-AABF-95C9-2D3C-C48467810B99}"/>
                </a:ext>
              </a:extLst>
            </p:cNvPr>
            <p:cNvSpPr/>
            <p:nvPr/>
          </p:nvSpPr>
          <p:spPr>
            <a:xfrm>
              <a:off x="7945337" y="5543584"/>
              <a:ext cx="973666" cy="40430"/>
            </a:xfrm>
            <a:custGeom>
              <a:avLst/>
              <a:gdLst>
                <a:gd name="connsiteX0" fmla="*/ 0 w 973666"/>
                <a:gd name="connsiteY0" fmla="*/ 20214 h 40429"/>
                <a:gd name="connsiteX1" fmla="*/ 973666 w 973666"/>
                <a:gd name="connsiteY1" fmla="*/ 20214 h 40429"/>
              </a:gdLst>
              <a:ahLst/>
              <a:cxnLst>
                <a:cxn ang="0">
                  <a:pos x="connsiteX0" y="connsiteY0"/>
                </a:cxn>
                <a:cxn ang="0">
                  <a:pos x="connsiteX1" y="connsiteY1"/>
                </a:cxn>
              </a:cxnLst>
              <a:rect l="l" t="t" r="r" b="b"/>
              <a:pathLst>
                <a:path w="973666" h="40429">
                  <a:moveTo>
                    <a:pt x="973666" y="20215"/>
                  </a:moveTo>
                  <a:lnTo>
                    <a:pt x="0" y="20215"/>
                  </a:lnTo>
                </a:path>
              </a:pathLst>
            </a:custGeom>
            <a:grp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475192" tIns="-4126" rIns="475191" bIns="-41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500" b="0" i="0" u="none" strike="noStrike" kern="1200" cap="none" spc="0" normalizeH="0" baseline="0" noProof="0">
                <a:ln>
                  <a:noFill/>
                </a:ln>
                <a:solidFill>
                  <a:srgbClr val="003C71">
                    <a:hueOff val="0"/>
                    <a:satOff val="0"/>
                    <a:lumOff val="0"/>
                    <a:alphaOff val="0"/>
                  </a:srgbClr>
                </a:solidFill>
                <a:effectLst/>
                <a:uLnTx/>
                <a:uFillTx/>
                <a:latin typeface="Aptos" panose="02110004020202020204"/>
                <a:ea typeface="+mn-ea"/>
                <a:cs typeface="+mn-cs"/>
              </a:endParaRPr>
            </a:p>
          </p:txBody>
        </p:sp>
        <p:sp>
          <p:nvSpPr>
            <p:cNvPr id="17" name="Freeform: Shape 16">
              <a:extLst>
                <a:ext uri="{FF2B5EF4-FFF2-40B4-BE49-F238E27FC236}">
                  <a16:creationId xmlns:a16="http://schemas.microsoft.com/office/drawing/2014/main" id="{8F0F3301-8528-55ED-D345-E1CBAC332F65}"/>
                </a:ext>
              </a:extLst>
            </p:cNvPr>
            <p:cNvSpPr/>
            <p:nvPr/>
          </p:nvSpPr>
          <p:spPr>
            <a:xfrm>
              <a:off x="8919003" y="4935042"/>
              <a:ext cx="2434166" cy="1217083"/>
            </a:xfrm>
            <a:custGeom>
              <a:avLst/>
              <a:gdLst>
                <a:gd name="connsiteX0" fmla="*/ 0 w 2434166"/>
                <a:gd name="connsiteY0" fmla="*/ 121708 h 1217083"/>
                <a:gd name="connsiteX1" fmla="*/ 121708 w 2434166"/>
                <a:gd name="connsiteY1" fmla="*/ 0 h 1217083"/>
                <a:gd name="connsiteX2" fmla="*/ 2312458 w 2434166"/>
                <a:gd name="connsiteY2" fmla="*/ 0 h 1217083"/>
                <a:gd name="connsiteX3" fmla="*/ 2434166 w 2434166"/>
                <a:gd name="connsiteY3" fmla="*/ 121708 h 1217083"/>
                <a:gd name="connsiteX4" fmla="*/ 2434166 w 2434166"/>
                <a:gd name="connsiteY4" fmla="*/ 1095375 h 1217083"/>
                <a:gd name="connsiteX5" fmla="*/ 2312458 w 2434166"/>
                <a:gd name="connsiteY5" fmla="*/ 1217083 h 1217083"/>
                <a:gd name="connsiteX6" fmla="*/ 121708 w 2434166"/>
                <a:gd name="connsiteY6" fmla="*/ 1217083 h 1217083"/>
                <a:gd name="connsiteX7" fmla="*/ 0 w 2434166"/>
                <a:gd name="connsiteY7" fmla="*/ 1095375 h 1217083"/>
                <a:gd name="connsiteX8" fmla="*/ 0 w 2434166"/>
                <a:gd name="connsiteY8" fmla="*/ 121708 h 121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4166" h="1217083">
                  <a:moveTo>
                    <a:pt x="0" y="121708"/>
                  </a:moveTo>
                  <a:cubicBezTo>
                    <a:pt x="0" y="54491"/>
                    <a:pt x="54491" y="0"/>
                    <a:pt x="121708" y="0"/>
                  </a:cubicBezTo>
                  <a:lnTo>
                    <a:pt x="2312458" y="0"/>
                  </a:lnTo>
                  <a:cubicBezTo>
                    <a:pt x="2379675" y="0"/>
                    <a:pt x="2434166" y="54491"/>
                    <a:pt x="2434166" y="121708"/>
                  </a:cubicBezTo>
                  <a:lnTo>
                    <a:pt x="2434166" y="1095375"/>
                  </a:lnTo>
                  <a:cubicBezTo>
                    <a:pt x="2434166" y="1162592"/>
                    <a:pt x="2379675" y="1217083"/>
                    <a:pt x="2312458" y="1217083"/>
                  </a:cubicBezTo>
                  <a:lnTo>
                    <a:pt x="121708" y="1217083"/>
                  </a:lnTo>
                  <a:cubicBezTo>
                    <a:pt x="54491" y="1217083"/>
                    <a:pt x="0" y="1162592"/>
                    <a:pt x="0" y="1095375"/>
                  </a:cubicBezTo>
                  <a:lnTo>
                    <a:pt x="0" y="121708"/>
                  </a:lnTo>
                  <a:close/>
                </a:path>
              </a:pathLst>
            </a:custGeom>
            <a:solidFill>
              <a:srgbClr val="003C7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347" tIns="48347" rIns="48347" bIns="48347"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Aptos" panose="02110004020202020204"/>
                  <a:ea typeface="+mn-ea"/>
                  <a:cs typeface="+mn-cs"/>
                </a:rPr>
                <a:t>CISO</a:t>
              </a:r>
            </a:p>
          </p:txBody>
        </p:sp>
      </p:grpSp>
      <p:sp>
        <p:nvSpPr>
          <p:cNvPr id="3" name="Slide Number Placeholder 2">
            <a:extLst>
              <a:ext uri="{FF2B5EF4-FFF2-40B4-BE49-F238E27FC236}">
                <a16:creationId xmlns:a16="http://schemas.microsoft.com/office/drawing/2014/main" id="{0411182A-338B-8197-7004-BAFFF4F29A7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2611799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0BEC1AA-69C2-607D-68FF-7BC4D37A4D19}"/>
              </a:ext>
            </a:extLst>
          </p:cNvPr>
          <p:cNvSpPr>
            <a:spLocks noGrp="1"/>
          </p:cNvSpPr>
          <p:nvPr>
            <p:ph type="title" idx="4294967295"/>
          </p:nvPr>
        </p:nvSpPr>
        <p:spPr>
          <a:xfrm>
            <a:off x="0" y="2103437"/>
            <a:ext cx="12192000" cy="1325563"/>
          </a:xfrm>
        </p:spPr>
        <p:txBody>
          <a:bodyPr/>
          <a:lstStyle/>
          <a:p>
            <a:pPr algn="ctr"/>
            <a:r>
              <a:rPr lang="en-US" sz="6600">
                <a:solidFill>
                  <a:schemeClr val="bg1"/>
                </a:solidFill>
              </a:rPr>
              <a:t>Meeting Adjourned</a:t>
            </a:r>
          </a:p>
        </p:txBody>
      </p:sp>
      <p:sp>
        <p:nvSpPr>
          <p:cNvPr id="6" name="Slide Number Placeholder 5">
            <a:extLst>
              <a:ext uri="{FF2B5EF4-FFF2-40B4-BE49-F238E27FC236}">
                <a16:creationId xmlns:a16="http://schemas.microsoft.com/office/drawing/2014/main" id="{03DA9A2F-BAF0-CA3B-6895-87EBB75DDC4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F0CCF6-7F1D-1243-94FE-BC32E4D380E0}" type="slidenum">
              <a:rPr kumimoji="0" lang="en-US" sz="1200" b="0" i="0" u="none" strike="noStrike" kern="1200" cap="none" spc="0" normalizeH="0" baseline="0" noProof="0" smtClean="0">
                <a:ln>
                  <a:noFill/>
                </a:ln>
                <a:solidFill>
                  <a:srgbClr val="FFFFFF"/>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srgbClr val="FFFFFF"/>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2393399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D3508-0E4E-1189-E7D2-59F3D9380E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B48EE3-0874-7A27-5C46-94F668F8EBF5}"/>
              </a:ext>
            </a:extLst>
          </p:cNvPr>
          <p:cNvSpPr>
            <a:spLocks noGrp="1"/>
          </p:cNvSpPr>
          <p:nvPr>
            <p:ph type="title"/>
          </p:nvPr>
        </p:nvSpPr>
        <p:spPr/>
        <p:txBody>
          <a:bodyPr/>
          <a:lstStyle/>
          <a:p>
            <a:r>
              <a:rPr lang="en-US"/>
              <a:t>Drafting </a:t>
            </a:r>
            <a:endParaRPr lang="en-US" dirty="0"/>
          </a:p>
        </p:txBody>
      </p:sp>
      <p:sp>
        <p:nvSpPr>
          <p:cNvPr id="4" name="Content Placeholder 3">
            <a:extLst>
              <a:ext uri="{FF2B5EF4-FFF2-40B4-BE49-F238E27FC236}">
                <a16:creationId xmlns:a16="http://schemas.microsoft.com/office/drawing/2014/main" id="{0FE17560-84F1-3693-9199-5451B01340D0}"/>
              </a:ext>
            </a:extLst>
          </p:cNvPr>
          <p:cNvSpPr>
            <a:spLocks noGrp="1"/>
          </p:cNvSpPr>
          <p:nvPr>
            <p:ph idx="1"/>
          </p:nvPr>
        </p:nvSpPr>
        <p:spPr>
          <a:xfrm>
            <a:off x="838200" y="1458931"/>
            <a:ext cx="3978897" cy="1323976"/>
          </a:xfrm>
        </p:spPr>
        <p:txBody>
          <a:bodyPr/>
          <a:lstStyle/>
          <a:p>
            <a:r>
              <a:rPr lang="en-US" dirty="0"/>
              <a:t>Drafting took about a year</a:t>
            </a:r>
          </a:p>
          <a:p>
            <a:r>
              <a:rPr lang="en-US" dirty="0"/>
              <a:t>New outline format</a:t>
            </a:r>
          </a:p>
          <a:p>
            <a:r>
              <a:rPr lang="en-US" dirty="0"/>
              <a:t>Drafting occurred alongside System Implementation for GRC tool, Xacta360. </a:t>
            </a:r>
          </a:p>
          <a:p>
            <a:pPr lvl="1"/>
            <a:r>
              <a:rPr lang="en-US" dirty="0"/>
              <a:t>To utilize Control Owner function, we must identify Control Owners</a:t>
            </a:r>
          </a:p>
          <a:p>
            <a:endParaRPr lang="en-US" dirty="0"/>
          </a:p>
          <a:p>
            <a:endParaRPr lang="en-US" dirty="0"/>
          </a:p>
          <a:p>
            <a:endParaRPr lang="en-US" dirty="0"/>
          </a:p>
          <a:p>
            <a:pPr marL="457200" lvl="1" indent="0">
              <a:buNone/>
            </a:pPr>
            <a:endParaRPr lang="en-US" dirty="0"/>
          </a:p>
          <a:p>
            <a:pPr lvl="1"/>
            <a:endParaRPr lang="en-US" dirty="0"/>
          </a:p>
          <a:p>
            <a:endParaRPr lang="en-US" dirty="0"/>
          </a:p>
        </p:txBody>
      </p:sp>
      <p:pic>
        <p:nvPicPr>
          <p:cNvPr id="6" name="Picture 5" descr="Screenshot from Xacta360 showing IA-4 Management and identifying Control owners">
            <a:extLst>
              <a:ext uri="{FF2B5EF4-FFF2-40B4-BE49-F238E27FC236}">
                <a16:creationId xmlns:a16="http://schemas.microsoft.com/office/drawing/2014/main" id="{CB089DD8-F139-9B9F-8891-B22E2A2AFD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4018" y="1680489"/>
            <a:ext cx="5753163" cy="3497021"/>
          </a:xfrm>
          <a:prstGeom prst="rect">
            <a:avLst/>
          </a:prstGeom>
          <a:ln w="19050">
            <a:solidFill>
              <a:srgbClr val="1A4480"/>
            </a:solidFill>
          </a:ln>
        </p:spPr>
      </p:pic>
      <p:sp>
        <p:nvSpPr>
          <p:cNvPr id="3" name="Slide Number Placeholder 2">
            <a:extLst>
              <a:ext uri="{FF2B5EF4-FFF2-40B4-BE49-F238E27FC236}">
                <a16:creationId xmlns:a16="http://schemas.microsoft.com/office/drawing/2014/main" id="{7DE1359D-8B26-EE9B-D6D3-51888C4BC90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102BAA-C61A-4A39-BDF1-4340D572B82C}" type="slidenum">
              <a:rPr kumimoji="0" lang="en-US" sz="1200" b="0" i="0" u="none" strike="noStrike" kern="1200" cap="none" spc="0" normalizeH="0" baseline="0" noProof="0" smtClean="0">
                <a:ln>
                  <a:noFill/>
                </a:ln>
                <a:solidFill>
                  <a:srgbClr val="003C71">
                    <a:tint val="75000"/>
                  </a:srgb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srgbClr val="003C71">
                  <a:tint val="75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20185845"/>
      </p:ext>
    </p:extLst>
  </p:cSld>
  <p:clrMapOvr>
    <a:masterClrMapping/>
  </p:clrMapOvr>
</p:sld>
</file>

<file path=ppt/theme/theme1.xml><?xml version="1.0" encoding="utf-8"?>
<a:theme xmlns:a="http://schemas.openxmlformats.org/drawingml/2006/main" name="6_Tenable Ignite Theme">
  <a:themeElements>
    <a:clrScheme name="Tenable 1">
      <a:dk1>
        <a:srgbClr val="435363"/>
      </a:dk1>
      <a:lt1>
        <a:srgbClr val="FFFFFF"/>
      </a:lt1>
      <a:dk2>
        <a:srgbClr val="000000"/>
      </a:dk2>
      <a:lt2>
        <a:srgbClr val="DBD9D6"/>
      </a:lt2>
      <a:accent1>
        <a:srgbClr val="16A3B2"/>
      </a:accent1>
      <a:accent2>
        <a:srgbClr val="435363"/>
      </a:accent2>
      <a:accent3>
        <a:srgbClr val="246D89"/>
      </a:accent3>
      <a:accent4>
        <a:srgbClr val="6C7F8F"/>
      </a:accent4>
      <a:accent5>
        <a:srgbClr val="E24301"/>
      </a:accent5>
      <a:accent6>
        <a:srgbClr val="006FD5"/>
      </a:accent6>
      <a:hlink>
        <a:srgbClr val="00A5B5"/>
      </a:hlink>
      <a:folHlink>
        <a:srgbClr val="435363"/>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1"/>
          </a:solidFill>
        </a:ln>
      </a:spPr>
      <a:bodyPr numCol="1"/>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enable Template" id="{EE626C9E-31ED-4A13-B9CF-69310A024F0D}" vid="{0C577D3A-D540-4F12-870B-88664108F33C}"/>
    </a:ext>
  </a:extLst>
</a:theme>
</file>

<file path=ppt/theme/theme2.xml><?xml version="1.0" encoding="utf-8"?>
<a:theme xmlns:a="http://schemas.openxmlformats.org/drawingml/2006/main" name="1_Office Theme">
  <a:themeElements>
    <a:clrScheme name="VITA colors">
      <a:dk1>
        <a:srgbClr val="414041"/>
      </a:dk1>
      <a:lt1>
        <a:srgbClr val="FFFFFF"/>
      </a:lt1>
      <a:dk2>
        <a:srgbClr val="003E4C"/>
      </a:dk2>
      <a:lt2>
        <a:srgbClr val="F3F3F3"/>
      </a:lt2>
      <a:accent1>
        <a:srgbClr val="005E6E"/>
      </a:accent1>
      <a:accent2>
        <a:srgbClr val="91D8AE"/>
      </a:accent2>
      <a:accent3>
        <a:srgbClr val="920075"/>
      </a:accent3>
      <a:accent4>
        <a:srgbClr val="FCD350"/>
      </a:accent4>
      <a:accent5>
        <a:srgbClr val="B3E3C3"/>
      </a:accent5>
      <a:accent6>
        <a:srgbClr val="B5679B"/>
      </a:accent6>
      <a:hlink>
        <a:srgbClr val="28798E"/>
      </a:hlink>
      <a:folHlink>
        <a:srgbClr val="B3679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6_VITA ISOAG template" id="{3134FEE5-27AC-9C45-A0EE-39216A287838}" vid="{864358B6-1077-B040-9867-8A9A7EC7C38E}"/>
    </a:ext>
  </a:extLst>
</a:theme>
</file>

<file path=ppt/theme/theme3.xml><?xml version="1.0" encoding="utf-8"?>
<a:theme xmlns:a="http://schemas.openxmlformats.org/drawingml/2006/main" name="2_Office Theme">
  <a:themeElements>
    <a:clrScheme name="VITA colors">
      <a:dk1>
        <a:srgbClr val="414041"/>
      </a:dk1>
      <a:lt1>
        <a:srgbClr val="FFFFFF"/>
      </a:lt1>
      <a:dk2>
        <a:srgbClr val="003E4C"/>
      </a:dk2>
      <a:lt2>
        <a:srgbClr val="F3F3F3"/>
      </a:lt2>
      <a:accent1>
        <a:srgbClr val="005E6E"/>
      </a:accent1>
      <a:accent2>
        <a:srgbClr val="91D8AE"/>
      </a:accent2>
      <a:accent3>
        <a:srgbClr val="920075"/>
      </a:accent3>
      <a:accent4>
        <a:srgbClr val="FCD350"/>
      </a:accent4>
      <a:accent5>
        <a:srgbClr val="B3E3C3"/>
      </a:accent5>
      <a:accent6>
        <a:srgbClr val="B5679B"/>
      </a:accent6>
      <a:hlink>
        <a:srgbClr val="28798E"/>
      </a:hlink>
      <a:folHlink>
        <a:srgbClr val="B3679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Aon 2023 Brand Theme">
  <a:themeElements>
    <a:clrScheme name="aon_grays2">
      <a:dk1>
        <a:srgbClr val="000000"/>
      </a:dk1>
      <a:lt1>
        <a:srgbClr val="FFFFFF"/>
      </a:lt1>
      <a:dk2>
        <a:srgbClr val="5D6D78"/>
      </a:dk2>
      <a:lt2>
        <a:srgbClr val="E5EFF0"/>
      </a:lt2>
      <a:accent1>
        <a:srgbClr val="EB0017"/>
      </a:accent1>
      <a:accent2>
        <a:srgbClr val="82939A"/>
      </a:accent2>
      <a:accent3>
        <a:srgbClr val="ACC0C3"/>
      </a:accent3>
      <a:accent4>
        <a:srgbClr val="CDDBDE"/>
      </a:accent4>
      <a:accent5>
        <a:srgbClr val="E5EFF0"/>
      </a:accent5>
      <a:accent6>
        <a:srgbClr val="EEF6F7"/>
      </a:accent6>
      <a:hlink>
        <a:srgbClr val="28AFC3"/>
      </a:hlink>
      <a:folHlink>
        <a:srgbClr val="28AFC3"/>
      </a:folHlink>
    </a:clrScheme>
    <a:fontScheme name="Aon Helvetica Now Theme">
      <a:majorFont>
        <a:latin typeface="Helvetica Now Text"/>
        <a:ea typeface=""/>
        <a:cs typeface=""/>
      </a:majorFont>
      <a:minorFont>
        <a:latin typeface="Helvetica Now Tex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solidFill>
        <a:ln>
          <a:noFill/>
        </a:ln>
      </a:spPr>
      <a:bodyPr rtlCol="0" anchor="ctr"/>
      <a:lstStyle>
        <a:defPPr algn="ctr">
          <a:defRPr sz="3000" dirty="0">
            <a:solidFill>
              <a:schemeClr val="tx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olidFill>
            <a:schemeClr val="accent6"/>
          </a:solidFill>
          <a:tailEnd type="non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marL="0" algn="l">
          <a:lnSpc>
            <a:spcPct val="117000"/>
          </a:lnSpc>
          <a:spcAft>
            <a:spcPts val="1000"/>
          </a:spcAft>
          <a:defRPr sz="2000" dirty="0" err="1">
            <a:solidFill>
              <a:schemeClr val="tx2"/>
            </a:solidFill>
          </a:defRPr>
        </a:defPPr>
      </a:lstStyle>
    </a:txDef>
  </a:objectDefaults>
  <a:extraClrSchemeLst/>
  <a:custClrLst>
    <a:custClr name="Teal_Light">
      <a:srgbClr val="29B0C3"/>
    </a:custClr>
    <a:custClr name="Teal_Dark">
      <a:srgbClr val="007585"/>
    </a:custClr>
    <a:custClr name="Orange_Light">
      <a:srgbClr val="F25D00"/>
    </a:custClr>
    <a:custClr name="Orange_Dark">
      <a:srgbClr val="D14900"/>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Gray_01">
      <a:srgbClr val="262836"/>
    </a:custClr>
    <a:custClr name="Gray_02">
      <a:srgbClr val="46535E"/>
    </a:custClr>
    <a:custClr name="Gray_03">
      <a:srgbClr val="5D6D78"/>
    </a:custClr>
    <a:custClr name="Gray_04">
      <a:srgbClr val="82939A"/>
    </a:custClr>
    <a:custClr name="Gray_05">
      <a:srgbClr val="ACC0C4"/>
    </a:custClr>
    <a:custClr name="Gray_06">
      <a:srgbClr val="CDDBDE"/>
    </a:custClr>
    <a:custClr name="Gray_07">
      <a:srgbClr val="E5EFF0"/>
    </a:custClr>
    <a:custClr name="Gray_08">
      <a:srgbClr val="EEF6F7"/>
    </a:custClr>
    <a:custClr name="Gray_09">
      <a:srgbClr val="F9FCFC"/>
    </a:custClr>
    <a:custClr name="BLANK">
      <a:srgbClr val="FFFFFF"/>
    </a:custClr>
    <a:custClr name="Aqua">
      <a:srgbClr val="73E2D8"/>
    </a:custClr>
    <a:custClr name="Teal">
      <a:srgbClr val="29B0C3"/>
    </a:custClr>
    <a:custClr name="Marine">
      <a:srgbClr val="0084BB"/>
    </a:custClr>
    <a:custClr name="Cobalt">
      <a:srgbClr val="0055A8"/>
    </a:custClr>
    <a:custClr name="Blue">
      <a:srgbClr val="101E7F"/>
    </a:custClr>
    <a:custClr name="Plum">
      <a:srgbClr val="6E027F"/>
    </a:custClr>
    <a:custClr name="Magenta">
      <a:srgbClr val="A70070"/>
    </a:custClr>
    <a:custClr name="Raspberry">
      <a:srgbClr val="D10058"/>
    </a:custClr>
    <a:custClr name="Red">
      <a:srgbClr val="EA2238"/>
    </a:custClr>
    <a:custClr name="Orange">
      <a:srgbClr val="F25D00"/>
    </a:custClr>
    <a:custClr name="Yellow">
      <a:srgbClr val="FFA600"/>
    </a:custClr>
    <a:custClr name="Lime">
      <a:srgbClr val="8ABD45"/>
    </a:custClr>
    <a:custClr name="Green">
      <a:srgbClr val="12A88A"/>
    </a:custClr>
  </a:custClrLst>
  <a:extLst>
    <a:ext uri="{05A4C25C-085E-4340-85A3-A5531E510DB2}">
      <thm15:themeFamily xmlns:thm15="http://schemas.microsoft.com/office/thememl/2012/main" name="Presentation2" id="{D7863361-0AFE-4D5F-ADBB-DF40358D5C91}" vid="{94D5A750-2B63-4CB1-9282-831099C7E727}"/>
    </a:ext>
  </a:extLst>
</a:theme>
</file>

<file path=ppt/theme/theme5.xml><?xml version="1.0" encoding="utf-8"?>
<a:theme xmlns:a="http://schemas.openxmlformats.org/drawingml/2006/main" name="Office Theme">
  <a:themeElements>
    <a:clrScheme name="VDOE Colors">
      <a:dk1>
        <a:srgbClr val="003C71"/>
      </a:dk1>
      <a:lt1>
        <a:srgbClr val="FFFFFF"/>
      </a:lt1>
      <a:dk2>
        <a:srgbClr val="003C71"/>
      </a:dk2>
      <a:lt2>
        <a:srgbClr val="FFFFFF"/>
      </a:lt2>
      <a:accent1>
        <a:srgbClr val="003C71"/>
      </a:accent1>
      <a:accent2>
        <a:srgbClr val="FF6A39"/>
      </a:accent2>
      <a:accent3>
        <a:srgbClr val="555555"/>
      </a:accent3>
      <a:accent4>
        <a:srgbClr val="FFC600"/>
      </a:accent4>
      <a:accent5>
        <a:srgbClr val="0160B6"/>
      </a:accent5>
      <a:accent6>
        <a:srgbClr val="279989"/>
      </a:accent6>
      <a:hlink>
        <a:srgbClr val="0563C1"/>
      </a:hlink>
      <a:folHlink>
        <a:srgbClr val="8496B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E7E932FAA08A4B8F5C48ABB8BA4B3C" ma:contentTypeVersion="17" ma:contentTypeDescription="Create a new document." ma:contentTypeScope="" ma:versionID="6162eefe4352ef0f65b18fdbe9998e4c">
  <xsd:schema xmlns:xsd="http://www.w3.org/2001/XMLSchema" xmlns:xs="http://www.w3.org/2001/XMLSchema" xmlns:p="http://schemas.microsoft.com/office/2006/metadata/properties" xmlns:ns2="6853fc23-683a-4e3a-9aad-db351676e340" xmlns:ns3="55189681-0511-4fd4-92c1-48b020ced7c2" targetNamespace="http://schemas.microsoft.com/office/2006/metadata/properties" ma:root="true" ma:fieldsID="dc8c97045042f38d50cf7f9a66f6b074" ns2:_="" ns3:_="">
    <xsd:import namespace="6853fc23-683a-4e3a-9aad-db351676e340"/>
    <xsd:import namespace="55189681-0511-4fd4-92c1-48b020ced7c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Assigned"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53fc23-683a-4e3a-9aad-db351676e3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Assigned" ma:index="15" nillable="true" ma:displayName="Assigned" ma:description="Name of Person who is working on the review" ma:format="Dropdown" ma:list="UserInfo" ma:SharePointGroup="0" ma:internalName="Assigned">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0920e099-540f-4e49-b54d-0e500676ccf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189681-0511-4fd4-92c1-48b020ced7c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bd7f862c-9a84-4340-840e-781e6a55163e}" ma:internalName="TaxCatchAll" ma:showField="CatchAllData" ma:web="55189681-0511-4fd4-92c1-48b020ced7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853fc23-683a-4e3a-9aad-db351676e340">
      <Terms xmlns="http://schemas.microsoft.com/office/infopath/2007/PartnerControls"/>
    </lcf76f155ced4ddcb4097134ff3c332f>
    <Assigned xmlns="6853fc23-683a-4e3a-9aad-db351676e340">
      <UserInfo>
        <DisplayName/>
        <AccountId xsi:nil="true"/>
        <AccountType/>
      </UserInfo>
    </Assigned>
    <TaxCatchAll xmlns="55189681-0511-4fd4-92c1-48b020ced7c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CF7C16A-A5B9-4402-BDA3-850A34ED566C}">
  <ds:schemaRefs>
    <ds:schemaRef ds:uri="55189681-0511-4fd4-92c1-48b020ced7c2"/>
    <ds:schemaRef ds:uri="6853fc23-683a-4e3a-9aad-db351676e34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A3180A3-8B3F-4013-938D-527AB89A3C9E}">
  <ds:schemaRefs>
    <ds:schemaRef ds:uri="55189681-0511-4fd4-92c1-48b020ced7c2"/>
    <ds:schemaRef ds:uri="6853fc23-683a-4e3a-9aad-db351676e34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78E282F-4777-4A2E-9407-A14F55647C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6845</TotalTime>
  <Words>3444</Words>
  <Application>Microsoft Office PowerPoint</Application>
  <PresentationFormat>Widescreen</PresentationFormat>
  <Paragraphs>616</Paragraphs>
  <Slides>80</Slides>
  <Notes>44</Notes>
  <HiddenSlides>0</HiddenSlides>
  <MMClips>0</MMClips>
  <ScaleCrop>false</ScaleCrop>
  <HeadingPairs>
    <vt:vector size="6" baseType="variant">
      <vt:variant>
        <vt:lpstr>Fonts Used</vt:lpstr>
      </vt:variant>
      <vt:variant>
        <vt:i4>14</vt:i4>
      </vt:variant>
      <vt:variant>
        <vt:lpstr>Theme</vt:lpstr>
      </vt:variant>
      <vt:variant>
        <vt:i4>5</vt:i4>
      </vt:variant>
      <vt:variant>
        <vt:lpstr>Slide Titles</vt:lpstr>
      </vt:variant>
      <vt:variant>
        <vt:i4>80</vt:i4>
      </vt:variant>
    </vt:vector>
  </HeadingPairs>
  <TitlesOfParts>
    <vt:vector size="99" baseType="lpstr">
      <vt:lpstr>Aptos</vt:lpstr>
      <vt:lpstr>Aptos Display</vt:lpstr>
      <vt:lpstr>Arial</vt:lpstr>
      <vt:lpstr>Arial,Sans-Serif</vt:lpstr>
      <vt:lpstr>Calibri</vt:lpstr>
      <vt:lpstr>Courier New</vt:lpstr>
      <vt:lpstr>Helvetica Neue Condensed Bold</vt:lpstr>
      <vt:lpstr>Helvetica Now Text</vt:lpstr>
      <vt:lpstr>Helvetica Now Text Light</vt:lpstr>
      <vt:lpstr>Roboto</vt:lpstr>
      <vt:lpstr>Symbol</vt:lpstr>
      <vt:lpstr>System Font Regular</vt:lpstr>
      <vt:lpstr>Wingdings</vt:lpstr>
      <vt:lpstr>Wingdings,Sans-Serif</vt:lpstr>
      <vt:lpstr>6_Tenable Ignite Theme</vt:lpstr>
      <vt:lpstr>1_Office Theme</vt:lpstr>
      <vt:lpstr>2_Office Theme</vt:lpstr>
      <vt:lpstr>Aon 2023 Brand Theme</vt:lpstr>
      <vt:lpstr>Office Theme</vt:lpstr>
      <vt:lpstr>Welcome to the Information Security Officer’s Advisory Group (ISOAG) Meeting</vt:lpstr>
      <vt:lpstr>Agenda</vt:lpstr>
      <vt:lpstr>Bringing Them Along with Us</vt:lpstr>
      <vt:lpstr>Objectives </vt:lpstr>
      <vt:lpstr>“As we build our security program, we must bring our staff along with us.” </vt:lpstr>
      <vt:lpstr>The Situation </vt:lpstr>
      <vt:lpstr>The Plan </vt:lpstr>
      <vt:lpstr>Drafting Decisions </vt:lpstr>
      <vt:lpstr>Drafting </vt:lpstr>
      <vt:lpstr>SHARED RESPONSIBILITY MODEL In-line Control Owners </vt:lpstr>
      <vt:lpstr>VDOE OCRM Peer Review</vt:lpstr>
      <vt:lpstr>Agency Wide Participation </vt:lpstr>
      <vt:lpstr>Publishing On Intranet </vt:lpstr>
      <vt:lpstr>Training </vt:lpstr>
      <vt:lpstr>Example of Training Content</vt:lpstr>
      <vt:lpstr>What’s Next </vt:lpstr>
      <vt:lpstr>Thank you! </vt:lpstr>
      <vt:lpstr>Virginia Treasury Executive Branch Cyber Liability Discussion September 2, 2026  Slides redacted for security</vt:lpstr>
      <vt:lpstr>CSRM Threat Management</vt:lpstr>
      <vt:lpstr>Updates</vt:lpstr>
      <vt:lpstr>Commonwealth of Virginia Tabletop Exercise October 22, 2026</vt:lpstr>
      <vt:lpstr>Device Token Updates</vt:lpstr>
      <vt:lpstr>Device Token Code Screen</vt:lpstr>
      <vt:lpstr>CSRM IR EXPANSION</vt:lpstr>
      <vt:lpstr>Thank you for attending </vt:lpstr>
      <vt:lpstr>MSS Transition Overview ISOAG Update</vt:lpstr>
      <vt:lpstr>MSS Transition Outline</vt:lpstr>
      <vt:lpstr>VITA Platform</vt:lpstr>
      <vt:lpstr>MSS contract</vt:lpstr>
      <vt:lpstr>Construct Changes</vt:lpstr>
      <vt:lpstr> Service Structure Changes</vt:lpstr>
      <vt:lpstr> Enterprise-Level Tooling Changes</vt:lpstr>
      <vt:lpstr> Enterprise-Level Tooling Changes (Continued) </vt:lpstr>
      <vt:lpstr> Enterprise-Level Tooling Changes – Going Away</vt:lpstr>
      <vt:lpstr> Future Services/Changes</vt:lpstr>
      <vt:lpstr>General Timelines</vt:lpstr>
      <vt:lpstr>Financials</vt:lpstr>
      <vt:lpstr>Questions?</vt:lpstr>
      <vt:lpstr>Cybersecurity Awareness Month</vt:lpstr>
      <vt:lpstr>Agenda</vt:lpstr>
      <vt:lpstr>History of Cybersecurity Awareness Month</vt:lpstr>
      <vt:lpstr>Cybersecurity Awareness Month at VITA</vt:lpstr>
      <vt:lpstr>Make an impact at your agency</vt:lpstr>
      <vt:lpstr>VITA’s campaigns</vt:lpstr>
      <vt:lpstr>VITA’s past campaigns: identify topics</vt:lpstr>
      <vt:lpstr>VITA’s past campaigns: choose tactics</vt:lpstr>
      <vt:lpstr>VITA’s past campaigns: set measurable goals</vt:lpstr>
      <vt:lpstr>Videos</vt:lpstr>
      <vt:lpstr>Live Long and Prosper video</vt:lpstr>
      <vt:lpstr>Day of the Cyber Zombies video</vt:lpstr>
      <vt:lpstr>Lock It Before You Leave It video</vt:lpstr>
      <vt:lpstr>Lock It Before You Leave It campaign (1 of 2)</vt:lpstr>
      <vt:lpstr>Lock It Before You Leave It campaign (2 of 2)</vt:lpstr>
      <vt:lpstr>Other games and contests</vt:lpstr>
      <vt:lpstr>Campaign outcomes</vt:lpstr>
      <vt:lpstr>What’s at the heart of every campaign?</vt:lpstr>
      <vt:lpstr>Staff participation!</vt:lpstr>
      <vt:lpstr>Staff participation</vt:lpstr>
      <vt:lpstr>Cybersecurity Awareness Month at your agency</vt:lpstr>
      <vt:lpstr>Lock It Before You Leave It campaign</vt:lpstr>
      <vt:lpstr>Steps</vt:lpstr>
      <vt:lpstr>Tips</vt:lpstr>
      <vt:lpstr>Resources</vt:lpstr>
      <vt:lpstr>Next steps</vt:lpstr>
      <vt:lpstr>Questions?</vt:lpstr>
      <vt:lpstr>Announcements</vt:lpstr>
      <vt:lpstr>COV infrastructure DNS update</vt:lpstr>
      <vt:lpstr>COV Infrastructure DNS Update  Cont.</vt:lpstr>
      <vt:lpstr>KnowBe4 Reminder</vt:lpstr>
      <vt:lpstr>SEC530 Announcement</vt:lpstr>
      <vt:lpstr>Top 5 Vulnerabilities</vt:lpstr>
      <vt:lpstr>Upcoming events</vt:lpstr>
      <vt:lpstr>Upcoming governance office hours</vt:lpstr>
      <vt:lpstr>AITR meeting</vt:lpstr>
      <vt:lpstr>Security products and service office hours</vt:lpstr>
      <vt:lpstr>Service tower SOC report review sessions</vt:lpstr>
      <vt:lpstr>COVITS – September 16 - 17</vt:lpstr>
      <vt:lpstr>Save the date!</vt:lpstr>
      <vt:lpstr>IS orientation</vt:lpstr>
      <vt:lpstr>Meeting Adjourned</vt:lpstr>
    </vt:vector>
  </TitlesOfParts>
  <Company>Virginia IT Infrastructure Partnership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June 1, 2022  ISOAG MEETING</dc:title>
  <dc:creator>Harris-Cunningham, Bertina (VITA)</dc:creator>
  <cp:lastModifiedBy>Opolski, Johanna (VITA)</cp:lastModifiedBy>
  <cp:revision>5</cp:revision>
  <dcterms:created xsi:type="dcterms:W3CDTF">2022-05-31T17:21:45Z</dcterms:created>
  <dcterms:modified xsi:type="dcterms:W3CDTF">2026-09-09T17:56:41Z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0x01010033E7E932FAA08A4B8F5C48ABB8BA4B3C</vt:lpwstr>
  </property>
  <property fmtid="{D5CDD505-2E9C-101B-9397-08002B2CF9AE}" pid="3" name="MediaServiceImageTags">
    <vt:lpwstr/>
  </property>
</Properties>
</file>